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75" r:id="rId13"/>
    <p:sldId id="276" r:id="rId14"/>
    <p:sldId id="278" r:id="rId15"/>
    <p:sldId id="279" r:id="rId16"/>
    <p:sldId id="283" r:id="rId17"/>
    <p:sldId id="284" r:id="rId18"/>
    <p:sldId id="281" r:id="rId19"/>
    <p:sldId id="268" r:id="rId20"/>
    <p:sldId id="270" r:id="rId21"/>
    <p:sldId id="269" r:id="rId22"/>
    <p:sldId id="285" r:id="rId23"/>
    <p:sldId id="271" r:id="rId24"/>
    <p:sldId id="272" r:id="rId25"/>
    <p:sldId id="273" r:id="rId26"/>
    <p:sldId id="260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32726C-37AB-4A17-857E-ABD413C3AC3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815F01-D991-4E75-A3D0-6FD4FEAA8BF6}">
      <dgm:prSet phldrT="[文本]"/>
      <dgm:spPr>
        <a:solidFill>
          <a:srgbClr val="92D050"/>
        </a:solidFill>
      </dgm:spPr>
      <dgm:t>
        <a:bodyPr/>
        <a:lstStyle/>
        <a:p>
          <a:r>
            <a:rPr lang="zh-CN" dirty="0" smtClean="0"/>
            <a:t>概述</a:t>
          </a:r>
          <a:endParaRPr lang="zh-CN" altLang="en-US" dirty="0"/>
        </a:p>
      </dgm:t>
    </dgm:pt>
    <dgm:pt modelId="{E6B0BE64-4E37-44D5-B3F7-148CB670BF57}" type="par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94B2160E-B29E-4801-8E5A-902851A4C6DE}" type="sib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7670C957-5A7D-4203-AC18-3D9AF9C89C04}">
      <dgm:prSet phldrT="[文本]"/>
      <dgm:spPr/>
      <dgm:t>
        <a:bodyPr/>
        <a:lstStyle/>
        <a:p>
          <a:r>
            <a:rPr lang="zh-CN" dirty="0" smtClean="0">
              <a:latin typeface="Malgun Gothic" pitchFamily="34" charset="-127"/>
            </a:rPr>
            <a:t>矢量数据——</a:t>
          </a:r>
          <a:r>
            <a:rPr lang="en-US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dirty="0">
            <a:latin typeface="Malgun Gothic" pitchFamily="34" charset="-127"/>
          </a:endParaRPr>
        </a:p>
      </dgm:t>
    </dgm:pt>
    <dgm:pt modelId="{6AABDB87-38CD-41C6-89B8-960A4DDAB0A9}" type="par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D8600A78-671D-4900-B7FE-8D6B2CB3583E}" type="sib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53786656-3DC9-4CDC-888E-00B635390DAB}">
      <dgm:prSet phldrT="[文本]"/>
      <dgm:spPr/>
      <dgm:t>
        <a:bodyPr/>
        <a:lstStyle/>
        <a:p>
          <a:r>
            <a:rPr lang="zh-CN" dirty="0" smtClean="0"/>
            <a:t>网络建模</a:t>
          </a:r>
          <a:endParaRPr lang="zh-CN" altLang="en-US" dirty="0"/>
        </a:p>
      </dgm:t>
    </dgm:pt>
    <dgm:pt modelId="{9B715AB3-1888-46F2-9126-54CA46FC007A}" type="par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C2796F8A-110D-4D4A-AFDA-E4FF37A08B24}" type="sib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D9812009-A800-4FAB-A7F0-AE05B5EBBE16}" type="pres">
      <dgm:prSet presAssocID="{5F32726C-37AB-4A17-857E-ABD413C3AC3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7D269C7-CF7F-4A5D-8B32-75729F2FE620}" type="pres">
      <dgm:prSet presAssocID="{F3815F01-D991-4E75-A3D0-6FD4FEAA8BF6}" presName="parentLin" presStyleCnt="0"/>
      <dgm:spPr/>
    </dgm:pt>
    <dgm:pt modelId="{9B9389B9-FFA9-470F-9FBB-D47EB7B25F00}" type="pres">
      <dgm:prSet presAssocID="{F3815F01-D991-4E75-A3D0-6FD4FEAA8BF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777B207-24DE-45C8-9524-A1E2C7FFEDE7}" type="pres">
      <dgm:prSet presAssocID="{F3815F01-D991-4E75-A3D0-6FD4FEAA8BF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415B8D-2D9F-4747-894E-788121268246}" type="pres">
      <dgm:prSet presAssocID="{F3815F01-D991-4E75-A3D0-6FD4FEAA8BF6}" presName="negativeSpace" presStyleCnt="0"/>
      <dgm:spPr/>
    </dgm:pt>
    <dgm:pt modelId="{14EE13EC-32BF-440F-B1DE-B5E7839A3203}" type="pres">
      <dgm:prSet presAssocID="{F3815F01-D991-4E75-A3D0-6FD4FEAA8BF6}" presName="childText" presStyleLbl="conFgAcc1" presStyleIdx="0" presStyleCnt="3">
        <dgm:presLayoutVars>
          <dgm:bulletEnabled val="1"/>
        </dgm:presLayoutVars>
      </dgm:prSet>
      <dgm:spPr/>
    </dgm:pt>
    <dgm:pt modelId="{E598E19B-6181-4AC7-948C-C45CAFF1C50C}" type="pres">
      <dgm:prSet presAssocID="{94B2160E-B29E-4801-8E5A-902851A4C6DE}" presName="spaceBetweenRectangles" presStyleCnt="0"/>
      <dgm:spPr/>
    </dgm:pt>
    <dgm:pt modelId="{131EAD42-B7C4-41EE-BFA5-484F094206BF}" type="pres">
      <dgm:prSet presAssocID="{7670C957-5A7D-4203-AC18-3D9AF9C89C04}" presName="parentLin" presStyleCnt="0"/>
      <dgm:spPr/>
    </dgm:pt>
    <dgm:pt modelId="{92FDF8CD-DA2B-45D8-986B-32606DB563E5}" type="pres">
      <dgm:prSet presAssocID="{7670C957-5A7D-4203-AC18-3D9AF9C89C0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4375F62-8575-4270-A44B-F5D423F1FEE3}" type="pres">
      <dgm:prSet presAssocID="{7670C957-5A7D-4203-AC18-3D9AF9C89C0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F12AC-4F24-47D6-9421-F6B3A73DD1ED}" type="pres">
      <dgm:prSet presAssocID="{7670C957-5A7D-4203-AC18-3D9AF9C89C04}" presName="negativeSpace" presStyleCnt="0"/>
      <dgm:spPr/>
    </dgm:pt>
    <dgm:pt modelId="{DAA11DE2-506C-4E64-A538-266B2056EA71}" type="pres">
      <dgm:prSet presAssocID="{7670C957-5A7D-4203-AC18-3D9AF9C89C04}" presName="childText" presStyleLbl="conFgAcc1" presStyleIdx="1" presStyleCnt="3">
        <dgm:presLayoutVars>
          <dgm:bulletEnabled val="1"/>
        </dgm:presLayoutVars>
      </dgm:prSet>
      <dgm:spPr/>
    </dgm:pt>
    <dgm:pt modelId="{8D7029FE-1BEE-4542-A6B0-BE4C4F392309}" type="pres">
      <dgm:prSet presAssocID="{D8600A78-671D-4900-B7FE-8D6B2CB3583E}" presName="spaceBetweenRectangles" presStyleCnt="0"/>
      <dgm:spPr/>
    </dgm:pt>
    <dgm:pt modelId="{9D19F19B-AFA4-4BED-B791-136230AD91A1}" type="pres">
      <dgm:prSet presAssocID="{53786656-3DC9-4CDC-888E-00B635390DAB}" presName="parentLin" presStyleCnt="0"/>
      <dgm:spPr/>
    </dgm:pt>
    <dgm:pt modelId="{6C4CAB6D-7FA3-4BA7-BF17-D28B56C59446}" type="pres">
      <dgm:prSet presAssocID="{53786656-3DC9-4CDC-888E-00B635390DAB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1FAE7D4-AC83-45B1-B470-7779CBFFC28C}" type="pres">
      <dgm:prSet presAssocID="{53786656-3DC9-4CDC-888E-00B635390D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F35BDA-D6CB-427C-B826-AE4C70517BF8}" type="pres">
      <dgm:prSet presAssocID="{53786656-3DC9-4CDC-888E-00B635390DAB}" presName="negativeSpace" presStyleCnt="0"/>
      <dgm:spPr/>
    </dgm:pt>
    <dgm:pt modelId="{43F0649C-18E7-4621-89F1-1354BA066EDF}" type="pres">
      <dgm:prSet presAssocID="{53786656-3DC9-4CDC-888E-00B635390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5FC6B71-7F8C-4886-B34C-3C70F380A631}" type="presOf" srcId="{5F32726C-37AB-4A17-857E-ABD413C3AC37}" destId="{D9812009-A800-4FAB-A7F0-AE05B5EBBE16}" srcOrd="0" destOrd="0" presId="urn:microsoft.com/office/officeart/2005/8/layout/list1"/>
    <dgm:cxn modelId="{056A84E4-D0FC-4EFC-B51A-093EAB6746D0}" type="presOf" srcId="{F3815F01-D991-4E75-A3D0-6FD4FEAA8BF6}" destId="{0777B207-24DE-45C8-9524-A1E2C7FFEDE7}" srcOrd="1" destOrd="0" presId="urn:microsoft.com/office/officeart/2005/8/layout/list1"/>
    <dgm:cxn modelId="{6CBBE7E4-A97B-4086-B4C9-ECD557F58F34}" type="presOf" srcId="{F3815F01-D991-4E75-A3D0-6FD4FEAA8BF6}" destId="{9B9389B9-FFA9-470F-9FBB-D47EB7B25F00}" srcOrd="0" destOrd="0" presId="urn:microsoft.com/office/officeart/2005/8/layout/list1"/>
    <dgm:cxn modelId="{7017A20F-5A1B-4772-8DD2-FE8284689727}" type="presOf" srcId="{7670C957-5A7D-4203-AC18-3D9AF9C89C04}" destId="{92FDF8CD-DA2B-45D8-986B-32606DB563E5}" srcOrd="0" destOrd="0" presId="urn:microsoft.com/office/officeart/2005/8/layout/list1"/>
    <dgm:cxn modelId="{B761D47C-55A5-4465-AC83-427D69087E70}" type="presOf" srcId="{7670C957-5A7D-4203-AC18-3D9AF9C89C04}" destId="{14375F62-8575-4270-A44B-F5D423F1FEE3}" srcOrd="1" destOrd="0" presId="urn:microsoft.com/office/officeart/2005/8/layout/list1"/>
    <dgm:cxn modelId="{F2BBB32E-6C68-4B04-824E-777438CCFB8E}" srcId="{5F32726C-37AB-4A17-857E-ABD413C3AC37}" destId="{F3815F01-D991-4E75-A3D0-6FD4FEAA8BF6}" srcOrd="0" destOrd="0" parTransId="{E6B0BE64-4E37-44D5-B3F7-148CB670BF57}" sibTransId="{94B2160E-B29E-4801-8E5A-902851A4C6DE}"/>
    <dgm:cxn modelId="{7A8F87A8-6AD2-4842-90D5-93BA05C66235}" srcId="{5F32726C-37AB-4A17-857E-ABD413C3AC37}" destId="{53786656-3DC9-4CDC-888E-00B635390DAB}" srcOrd="2" destOrd="0" parTransId="{9B715AB3-1888-46F2-9126-54CA46FC007A}" sibTransId="{C2796F8A-110D-4D4A-AFDA-E4FF37A08B24}"/>
    <dgm:cxn modelId="{BEA5D85E-9729-4914-9A76-081FF7791E6B}" type="presOf" srcId="{53786656-3DC9-4CDC-888E-00B635390DAB}" destId="{21FAE7D4-AC83-45B1-B470-7779CBFFC28C}" srcOrd="1" destOrd="0" presId="urn:microsoft.com/office/officeart/2005/8/layout/list1"/>
    <dgm:cxn modelId="{8ED6B34E-612C-4C8F-965B-653892C6CB6D}" srcId="{5F32726C-37AB-4A17-857E-ABD413C3AC37}" destId="{7670C957-5A7D-4203-AC18-3D9AF9C89C04}" srcOrd="1" destOrd="0" parTransId="{6AABDB87-38CD-41C6-89B8-960A4DDAB0A9}" sibTransId="{D8600A78-671D-4900-B7FE-8D6B2CB3583E}"/>
    <dgm:cxn modelId="{2EECB2E1-C95D-40D1-A102-FDC4271A4CBB}" type="presOf" srcId="{53786656-3DC9-4CDC-888E-00B635390DAB}" destId="{6C4CAB6D-7FA3-4BA7-BF17-D28B56C59446}" srcOrd="0" destOrd="0" presId="urn:microsoft.com/office/officeart/2005/8/layout/list1"/>
    <dgm:cxn modelId="{1B9B2584-DE9E-42E9-9C7F-0C339590FCE3}" type="presParOf" srcId="{D9812009-A800-4FAB-A7F0-AE05B5EBBE16}" destId="{A7D269C7-CF7F-4A5D-8B32-75729F2FE620}" srcOrd="0" destOrd="0" presId="urn:microsoft.com/office/officeart/2005/8/layout/list1"/>
    <dgm:cxn modelId="{5442E4E8-A1FE-40DD-A7EA-54691420C08B}" type="presParOf" srcId="{A7D269C7-CF7F-4A5D-8B32-75729F2FE620}" destId="{9B9389B9-FFA9-470F-9FBB-D47EB7B25F00}" srcOrd="0" destOrd="0" presId="urn:microsoft.com/office/officeart/2005/8/layout/list1"/>
    <dgm:cxn modelId="{E701BBB1-9F7B-4917-AB7D-9BC088A9AFF0}" type="presParOf" srcId="{A7D269C7-CF7F-4A5D-8B32-75729F2FE620}" destId="{0777B207-24DE-45C8-9524-A1E2C7FFEDE7}" srcOrd="1" destOrd="0" presId="urn:microsoft.com/office/officeart/2005/8/layout/list1"/>
    <dgm:cxn modelId="{1C619469-5723-4AAE-A1D6-C213863FC104}" type="presParOf" srcId="{D9812009-A800-4FAB-A7F0-AE05B5EBBE16}" destId="{5F415B8D-2D9F-4747-894E-788121268246}" srcOrd="1" destOrd="0" presId="urn:microsoft.com/office/officeart/2005/8/layout/list1"/>
    <dgm:cxn modelId="{630E4996-D470-43D8-AEEA-87947C78009F}" type="presParOf" srcId="{D9812009-A800-4FAB-A7F0-AE05B5EBBE16}" destId="{14EE13EC-32BF-440F-B1DE-B5E7839A3203}" srcOrd="2" destOrd="0" presId="urn:microsoft.com/office/officeart/2005/8/layout/list1"/>
    <dgm:cxn modelId="{8B737EA8-8C8B-42DE-AB84-E9CEC3F4A569}" type="presParOf" srcId="{D9812009-A800-4FAB-A7F0-AE05B5EBBE16}" destId="{E598E19B-6181-4AC7-948C-C45CAFF1C50C}" srcOrd="3" destOrd="0" presId="urn:microsoft.com/office/officeart/2005/8/layout/list1"/>
    <dgm:cxn modelId="{DE911AD9-3CBA-4560-8449-B8F8E83A0A5F}" type="presParOf" srcId="{D9812009-A800-4FAB-A7F0-AE05B5EBBE16}" destId="{131EAD42-B7C4-41EE-BFA5-484F094206BF}" srcOrd="4" destOrd="0" presId="urn:microsoft.com/office/officeart/2005/8/layout/list1"/>
    <dgm:cxn modelId="{52FB873E-8BEF-43A2-98E6-13C09B14C152}" type="presParOf" srcId="{131EAD42-B7C4-41EE-BFA5-484F094206BF}" destId="{92FDF8CD-DA2B-45D8-986B-32606DB563E5}" srcOrd="0" destOrd="0" presId="urn:microsoft.com/office/officeart/2005/8/layout/list1"/>
    <dgm:cxn modelId="{B821E595-1AD5-4553-B362-0C355D73F71F}" type="presParOf" srcId="{131EAD42-B7C4-41EE-BFA5-484F094206BF}" destId="{14375F62-8575-4270-A44B-F5D423F1FEE3}" srcOrd="1" destOrd="0" presId="urn:microsoft.com/office/officeart/2005/8/layout/list1"/>
    <dgm:cxn modelId="{87BA78A5-8B37-4313-98D4-3C2E2509281A}" type="presParOf" srcId="{D9812009-A800-4FAB-A7F0-AE05B5EBBE16}" destId="{FADF12AC-4F24-47D6-9421-F6B3A73DD1ED}" srcOrd="5" destOrd="0" presId="urn:microsoft.com/office/officeart/2005/8/layout/list1"/>
    <dgm:cxn modelId="{080F33E6-D739-4448-AD8D-EC77224AE346}" type="presParOf" srcId="{D9812009-A800-4FAB-A7F0-AE05B5EBBE16}" destId="{DAA11DE2-506C-4E64-A538-266B2056EA71}" srcOrd="6" destOrd="0" presId="urn:microsoft.com/office/officeart/2005/8/layout/list1"/>
    <dgm:cxn modelId="{C1123F0D-7B89-46D1-8825-964D4E7FE374}" type="presParOf" srcId="{D9812009-A800-4FAB-A7F0-AE05B5EBBE16}" destId="{8D7029FE-1BEE-4542-A6B0-BE4C4F392309}" srcOrd="7" destOrd="0" presId="urn:microsoft.com/office/officeart/2005/8/layout/list1"/>
    <dgm:cxn modelId="{00A1966C-F7EC-4F3A-B5F5-7C72E3875185}" type="presParOf" srcId="{D9812009-A800-4FAB-A7F0-AE05B5EBBE16}" destId="{9D19F19B-AFA4-4BED-B791-136230AD91A1}" srcOrd="8" destOrd="0" presId="urn:microsoft.com/office/officeart/2005/8/layout/list1"/>
    <dgm:cxn modelId="{D88B7842-3FDE-49B0-9600-BA9EE4DEC23C}" type="presParOf" srcId="{9D19F19B-AFA4-4BED-B791-136230AD91A1}" destId="{6C4CAB6D-7FA3-4BA7-BF17-D28B56C59446}" srcOrd="0" destOrd="0" presId="urn:microsoft.com/office/officeart/2005/8/layout/list1"/>
    <dgm:cxn modelId="{7F79B22E-75C7-424B-B729-68B6D3D1B00F}" type="presParOf" srcId="{9D19F19B-AFA4-4BED-B791-136230AD91A1}" destId="{21FAE7D4-AC83-45B1-B470-7779CBFFC28C}" srcOrd="1" destOrd="0" presId="urn:microsoft.com/office/officeart/2005/8/layout/list1"/>
    <dgm:cxn modelId="{5D05CBF8-857B-4D79-B04B-D503C20C7663}" type="presParOf" srcId="{D9812009-A800-4FAB-A7F0-AE05B5EBBE16}" destId="{ECF35BDA-D6CB-427C-B826-AE4C70517BF8}" srcOrd="9" destOrd="0" presId="urn:microsoft.com/office/officeart/2005/8/layout/list1"/>
    <dgm:cxn modelId="{AADC7491-4294-4A33-9FF6-4B6C820E9945}" type="presParOf" srcId="{D9812009-A800-4FAB-A7F0-AE05B5EBBE16}" destId="{43F0649C-18E7-4621-89F1-1354BA066ED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32726C-37AB-4A17-857E-ABD413C3AC3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815F01-D991-4E75-A3D0-6FD4FEAA8BF6}">
      <dgm:prSet phldrT="[文本]"/>
      <dgm:spPr>
        <a:solidFill>
          <a:srgbClr val="FFC000"/>
        </a:solidFill>
      </dgm:spPr>
      <dgm:t>
        <a:bodyPr/>
        <a:lstStyle/>
        <a:p>
          <a:r>
            <a:rPr lang="zh-CN" dirty="0" smtClean="0"/>
            <a:t>概述</a:t>
          </a:r>
          <a:endParaRPr lang="zh-CN" altLang="en-US" dirty="0"/>
        </a:p>
      </dgm:t>
    </dgm:pt>
    <dgm:pt modelId="{E6B0BE64-4E37-44D5-B3F7-148CB670BF57}" type="par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94B2160E-B29E-4801-8E5A-902851A4C6DE}" type="sib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7670C957-5A7D-4203-AC18-3D9AF9C89C04}">
      <dgm:prSet phldrT="[文本]"/>
      <dgm:spPr>
        <a:solidFill>
          <a:srgbClr val="92D050"/>
        </a:solidFill>
      </dgm:spPr>
      <dgm:t>
        <a:bodyPr/>
        <a:lstStyle/>
        <a:p>
          <a:r>
            <a:rPr lang="zh-CN" dirty="0" smtClean="0">
              <a:latin typeface="Malgun Gothic" pitchFamily="34" charset="-127"/>
            </a:rPr>
            <a:t>矢量数据——</a:t>
          </a:r>
          <a:r>
            <a:rPr lang="en-US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dirty="0">
            <a:latin typeface="Malgun Gothic" pitchFamily="34" charset="-127"/>
          </a:endParaRPr>
        </a:p>
      </dgm:t>
    </dgm:pt>
    <dgm:pt modelId="{6AABDB87-38CD-41C6-89B8-960A4DDAB0A9}" type="par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D8600A78-671D-4900-B7FE-8D6B2CB3583E}" type="sib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53786656-3DC9-4CDC-888E-00B635390DAB}">
      <dgm:prSet phldrT="[文本]"/>
      <dgm:spPr/>
      <dgm:t>
        <a:bodyPr/>
        <a:lstStyle/>
        <a:p>
          <a:r>
            <a:rPr lang="zh-CN" dirty="0" smtClean="0"/>
            <a:t>网络建模</a:t>
          </a:r>
          <a:endParaRPr lang="zh-CN" altLang="en-US" dirty="0"/>
        </a:p>
      </dgm:t>
    </dgm:pt>
    <dgm:pt modelId="{9B715AB3-1888-46F2-9126-54CA46FC007A}" type="par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C2796F8A-110D-4D4A-AFDA-E4FF37A08B24}" type="sib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D9812009-A800-4FAB-A7F0-AE05B5EBBE16}" type="pres">
      <dgm:prSet presAssocID="{5F32726C-37AB-4A17-857E-ABD413C3AC3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7D269C7-CF7F-4A5D-8B32-75729F2FE620}" type="pres">
      <dgm:prSet presAssocID="{F3815F01-D991-4E75-A3D0-6FD4FEAA8BF6}" presName="parentLin" presStyleCnt="0"/>
      <dgm:spPr/>
    </dgm:pt>
    <dgm:pt modelId="{9B9389B9-FFA9-470F-9FBB-D47EB7B25F00}" type="pres">
      <dgm:prSet presAssocID="{F3815F01-D991-4E75-A3D0-6FD4FEAA8BF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777B207-24DE-45C8-9524-A1E2C7FFEDE7}" type="pres">
      <dgm:prSet presAssocID="{F3815F01-D991-4E75-A3D0-6FD4FEAA8BF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415B8D-2D9F-4747-894E-788121268246}" type="pres">
      <dgm:prSet presAssocID="{F3815F01-D991-4E75-A3D0-6FD4FEAA8BF6}" presName="negativeSpace" presStyleCnt="0"/>
      <dgm:spPr/>
    </dgm:pt>
    <dgm:pt modelId="{14EE13EC-32BF-440F-B1DE-B5E7839A3203}" type="pres">
      <dgm:prSet presAssocID="{F3815F01-D991-4E75-A3D0-6FD4FEAA8BF6}" presName="childText" presStyleLbl="conFgAcc1" presStyleIdx="0" presStyleCnt="3">
        <dgm:presLayoutVars>
          <dgm:bulletEnabled val="1"/>
        </dgm:presLayoutVars>
      </dgm:prSet>
      <dgm:spPr/>
    </dgm:pt>
    <dgm:pt modelId="{E598E19B-6181-4AC7-948C-C45CAFF1C50C}" type="pres">
      <dgm:prSet presAssocID="{94B2160E-B29E-4801-8E5A-902851A4C6DE}" presName="spaceBetweenRectangles" presStyleCnt="0"/>
      <dgm:spPr/>
    </dgm:pt>
    <dgm:pt modelId="{131EAD42-B7C4-41EE-BFA5-484F094206BF}" type="pres">
      <dgm:prSet presAssocID="{7670C957-5A7D-4203-AC18-3D9AF9C89C04}" presName="parentLin" presStyleCnt="0"/>
      <dgm:spPr/>
    </dgm:pt>
    <dgm:pt modelId="{92FDF8CD-DA2B-45D8-986B-32606DB563E5}" type="pres">
      <dgm:prSet presAssocID="{7670C957-5A7D-4203-AC18-3D9AF9C89C0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4375F62-8575-4270-A44B-F5D423F1FEE3}" type="pres">
      <dgm:prSet presAssocID="{7670C957-5A7D-4203-AC18-3D9AF9C89C0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F12AC-4F24-47D6-9421-F6B3A73DD1ED}" type="pres">
      <dgm:prSet presAssocID="{7670C957-5A7D-4203-AC18-3D9AF9C89C04}" presName="negativeSpace" presStyleCnt="0"/>
      <dgm:spPr/>
    </dgm:pt>
    <dgm:pt modelId="{DAA11DE2-506C-4E64-A538-266B2056EA71}" type="pres">
      <dgm:prSet presAssocID="{7670C957-5A7D-4203-AC18-3D9AF9C89C04}" presName="childText" presStyleLbl="conFgAcc1" presStyleIdx="1" presStyleCnt="3">
        <dgm:presLayoutVars>
          <dgm:bulletEnabled val="1"/>
        </dgm:presLayoutVars>
      </dgm:prSet>
      <dgm:spPr/>
    </dgm:pt>
    <dgm:pt modelId="{8D7029FE-1BEE-4542-A6B0-BE4C4F392309}" type="pres">
      <dgm:prSet presAssocID="{D8600A78-671D-4900-B7FE-8D6B2CB3583E}" presName="spaceBetweenRectangles" presStyleCnt="0"/>
      <dgm:spPr/>
    </dgm:pt>
    <dgm:pt modelId="{9D19F19B-AFA4-4BED-B791-136230AD91A1}" type="pres">
      <dgm:prSet presAssocID="{53786656-3DC9-4CDC-888E-00B635390DAB}" presName="parentLin" presStyleCnt="0"/>
      <dgm:spPr/>
    </dgm:pt>
    <dgm:pt modelId="{6C4CAB6D-7FA3-4BA7-BF17-D28B56C59446}" type="pres">
      <dgm:prSet presAssocID="{53786656-3DC9-4CDC-888E-00B635390DAB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1FAE7D4-AC83-45B1-B470-7779CBFFC28C}" type="pres">
      <dgm:prSet presAssocID="{53786656-3DC9-4CDC-888E-00B635390D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F35BDA-D6CB-427C-B826-AE4C70517BF8}" type="pres">
      <dgm:prSet presAssocID="{53786656-3DC9-4CDC-888E-00B635390DAB}" presName="negativeSpace" presStyleCnt="0"/>
      <dgm:spPr/>
    </dgm:pt>
    <dgm:pt modelId="{43F0649C-18E7-4621-89F1-1354BA066EDF}" type="pres">
      <dgm:prSet presAssocID="{53786656-3DC9-4CDC-888E-00B635390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2BBB32E-6C68-4B04-824E-777438CCFB8E}" srcId="{5F32726C-37AB-4A17-857E-ABD413C3AC37}" destId="{F3815F01-D991-4E75-A3D0-6FD4FEAA8BF6}" srcOrd="0" destOrd="0" parTransId="{E6B0BE64-4E37-44D5-B3F7-148CB670BF57}" sibTransId="{94B2160E-B29E-4801-8E5A-902851A4C6DE}"/>
    <dgm:cxn modelId="{C16A1790-742F-41B5-B6F3-C89A73414C62}" type="presOf" srcId="{F3815F01-D991-4E75-A3D0-6FD4FEAA8BF6}" destId="{9B9389B9-FFA9-470F-9FBB-D47EB7B25F00}" srcOrd="0" destOrd="0" presId="urn:microsoft.com/office/officeart/2005/8/layout/list1"/>
    <dgm:cxn modelId="{7A8F87A8-6AD2-4842-90D5-93BA05C66235}" srcId="{5F32726C-37AB-4A17-857E-ABD413C3AC37}" destId="{53786656-3DC9-4CDC-888E-00B635390DAB}" srcOrd="2" destOrd="0" parTransId="{9B715AB3-1888-46F2-9126-54CA46FC007A}" sibTransId="{C2796F8A-110D-4D4A-AFDA-E4FF37A08B24}"/>
    <dgm:cxn modelId="{B711FF18-B999-427C-B8D2-E22ED5EE15AF}" type="presOf" srcId="{53786656-3DC9-4CDC-888E-00B635390DAB}" destId="{21FAE7D4-AC83-45B1-B470-7779CBFFC28C}" srcOrd="1" destOrd="0" presId="urn:microsoft.com/office/officeart/2005/8/layout/list1"/>
    <dgm:cxn modelId="{8400FE1D-2AC4-4B45-A733-F27D8453AC54}" type="presOf" srcId="{7670C957-5A7D-4203-AC18-3D9AF9C89C04}" destId="{14375F62-8575-4270-A44B-F5D423F1FEE3}" srcOrd="1" destOrd="0" presId="urn:microsoft.com/office/officeart/2005/8/layout/list1"/>
    <dgm:cxn modelId="{BB94573E-460E-4340-B026-933285D1FA48}" type="presOf" srcId="{5F32726C-37AB-4A17-857E-ABD413C3AC37}" destId="{D9812009-A800-4FAB-A7F0-AE05B5EBBE16}" srcOrd="0" destOrd="0" presId="urn:microsoft.com/office/officeart/2005/8/layout/list1"/>
    <dgm:cxn modelId="{DD584C04-0AA1-45AC-9664-CD5A533C41B1}" type="presOf" srcId="{7670C957-5A7D-4203-AC18-3D9AF9C89C04}" destId="{92FDF8CD-DA2B-45D8-986B-32606DB563E5}" srcOrd="0" destOrd="0" presId="urn:microsoft.com/office/officeart/2005/8/layout/list1"/>
    <dgm:cxn modelId="{F9873501-968A-44AF-B016-0265BD581E00}" type="presOf" srcId="{F3815F01-D991-4E75-A3D0-6FD4FEAA8BF6}" destId="{0777B207-24DE-45C8-9524-A1E2C7FFEDE7}" srcOrd="1" destOrd="0" presId="urn:microsoft.com/office/officeart/2005/8/layout/list1"/>
    <dgm:cxn modelId="{69664257-85F4-4D13-B6C5-46113C703298}" type="presOf" srcId="{53786656-3DC9-4CDC-888E-00B635390DAB}" destId="{6C4CAB6D-7FA3-4BA7-BF17-D28B56C59446}" srcOrd="0" destOrd="0" presId="urn:microsoft.com/office/officeart/2005/8/layout/list1"/>
    <dgm:cxn modelId="{8ED6B34E-612C-4C8F-965B-653892C6CB6D}" srcId="{5F32726C-37AB-4A17-857E-ABD413C3AC37}" destId="{7670C957-5A7D-4203-AC18-3D9AF9C89C04}" srcOrd="1" destOrd="0" parTransId="{6AABDB87-38CD-41C6-89B8-960A4DDAB0A9}" sibTransId="{D8600A78-671D-4900-B7FE-8D6B2CB3583E}"/>
    <dgm:cxn modelId="{6AA90209-CFFF-4C80-8F15-09DBF114852F}" type="presParOf" srcId="{D9812009-A800-4FAB-A7F0-AE05B5EBBE16}" destId="{A7D269C7-CF7F-4A5D-8B32-75729F2FE620}" srcOrd="0" destOrd="0" presId="urn:microsoft.com/office/officeart/2005/8/layout/list1"/>
    <dgm:cxn modelId="{EB680DB1-34AB-40A9-B4AC-80B89935ACEE}" type="presParOf" srcId="{A7D269C7-CF7F-4A5D-8B32-75729F2FE620}" destId="{9B9389B9-FFA9-470F-9FBB-D47EB7B25F00}" srcOrd="0" destOrd="0" presId="urn:microsoft.com/office/officeart/2005/8/layout/list1"/>
    <dgm:cxn modelId="{7F29DFCF-59E8-456F-9D85-D9EF2D98408A}" type="presParOf" srcId="{A7D269C7-CF7F-4A5D-8B32-75729F2FE620}" destId="{0777B207-24DE-45C8-9524-A1E2C7FFEDE7}" srcOrd="1" destOrd="0" presId="urn:microsoft.com/office/officeart/2005/8/layout/list1"/>
    <dgm:cxn modelId="{079A293A-9DA6-4C26-8679-9EAB42B97DE1}" type="presParOf" srcId="{D9812009-A800-4FAB-A7F0-AE05B5EBBE16}" destId="{5F415B8D-2D9F-4747-894E-788121268246}" srcOrd="1" destOrd="0" presId="urn:microsoft.com/office/officeart/2005/8/layout/list1"/>
    <dgm:cxn modelId="{19CE433E-7696-48FE-ADE9-7D14B767D8D5}" type="presParOf" srcId="{D9812009-A800-4FAB-A7F0-AE05B5EBBE16}" destId="{14EE13EC-32BF-440F-B1DE-B5E7839A3203}" srcOrd="2" destOrd="0" presId="urn:microsoft.com/office/officeart/2005/8/layout/list1"/>
    <dgm:cxn modelId="{A55A96D2-7A2A-4845-9C13-5414F7DB3D64}" type="presParOf" srcId="{D9812009-A800-4FAB-A7F0-AE05B5EBBE16}" destId="{E598E19B-6181-4AC7-948C-C45CAFF1C50C}" srcOrd="3" destOrd="0" presId="urn:microsoft.com/office/officeart/2005/8/layout/list1"/>
    <dgm:cxn modelId="{FD251591-6845-4F9A-AAA7-E1B6F62885BC}" type="presParOf" srcId="{D9812009-A800-4FAB-A7F0-AE05B5EBBE16}" destId="{131EAD42-B7C4-41EE-BFA5-484F094206BF}" srcOrd="4" destOrd="0" presId="urn:microsoft.com/office/officeart/2005/8/layout/list1"/>
    <dgm:cxn modelId="{9308AC42-F968-4349-8EDD-DF679FCFB46B}" type="presParOf" srcId="{131EAD42-B7C4-41EE-BFA5-484F094206BF}" destId="{92FDF8CD-DA2B-45D8-986B-32606DB563E5}" srcOrd="0" destOrd="0" presId="urn:microsoft.com/office/officeart/2005/8/layout/list1"/>
    <dgm:cxn modelId="{4A7C9F85-EC0A-44C4-B417-EA8ABE18FEC8}" type="presParOf" srcId="{131EAD42-B7C4-41EE-BFA5-484F094206BF}" destId="{14375F62-8575-4270-A44B-F5D423F1FEE3}" srcOrd="1" destOrd="0" presId="urn:microsoft.com/office/officeart/2005/8/layout/list1"/>
    <dgm:cxn modelId="{116B371C-DCBC-450E-AC38-0037CA351D41}" type="presParOf" srcId="{D9812009-A800-4FAB-A7F0-AE05B5EBBE16}" destId="{FADF12AC-4F24-47D6-9421-F6B3A73DD1ED}" srcOrd="5" destOrd="0" presId="urn:microsoft.com/office/officeart/2005/8/layout/list1"/>
    <dgm:cxn modelId="{8B1C01E8-E485-4DC0-B43C-22BA39633677}" type="presParOf" srcId="{D9812009-A800-4FAB-A7F0-AE05B5EBBE16}" destId="{DAA11DE2-506C-4E64-A538-266B2056EA71}" srcOrd="6" destOrd="0" presId="urn:microsoft.com/office/officeart/2005/8/layout/list1"/>
    <dgm:cxn modelId="{778189D7-58FC-4960-814D-5221E7F907BB}" type="presParOf" srcId="{D9812009-A800-4FAB-A7F0-AE05B5EBBE16}" destId="{8D7029FE-1BEE-4542-A6B0-BE4C4F392309}" srcOrd="7" destOrd="0" presId="urn:microsoft.com/office/officeart/2005/8/layout/list1"/>
    <dgm:cxn modelId="{C1952927-C0D8-4363-9273-3487A6041D69}" type="presParOf" srcId="{D9812009-A800-4FAB-A7F0-AE05B5EBBE16}" destId="{9D19F19B-AFA4-4BED-B791-136230AD91A1}" srcOrd="8" destOrd="0" presId="urn:microsoft.com/office/officeart/2005/8/layout/list1"/>
    <dgm:cxn modelId="{7382B219-EAD2-482B-BBC4-80E01094744E}" type="presParOf" srcId="{9D19F19B-AFA4-4BED-B791-136230AD91A1}" destId="{6C4CAB6D-7FA3-4BA7-BF17-D28B56C59446}" srcOrd="0" destOrd="0" presId="urn:microsoft.com/office/officeart/2005/8/layout/list1"/>
    <dgm:cxn modelId="{330415BE-DAA5-4931-A21C-52DC0F00207F}" type="presParOf" srcId="{9D19F19B-AFA4-4BED-B791-136230AD91A1}" destId="{21FAE7D4-AC83-45B1-B470-7779CBFFC28C}" srcOrd="1" destOrd="0" presId="urn:microsoft.com/office/officeart/2005/8/layout/list1"/>
    <dgm:cxn modelId="{3FC5A3CB-6988-433D-8008-07B9C41AEE87}" type="presParOf" srcId="{D9812009-A800-4FAB-A7F0-AE05B5EBBE16}" destId="{ECF35BDA-D6CB-427C-B826-AE4C70517BF8}" srcOrd="9" destOrd="0" presId="urn:microsoft.com/office/officeart/2005/8/layout/list1"/>
    <dgm:cxn modelId="{92D89052-4752-45B5-AD66-D2C48C2CD3E9}" type="presParOf" srcId="{D9812009-A800-4FAB-A7F0-AE05B5EBBE16}" destId="{43F0649C-18E7-4621-89F1-1354BA066ED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32726C-37AB-4A17-857E-ABD413C3AC3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815F01-D991-4E75-A3D0-6FD4FEAA8BF6}">
      <dgm:prSet phldrT="[文本]"/>
      <dgm:spPr>
        <a:solidFill>
          <a:srgbClr val="FFC000"/>
        </a:solidFill>
      </dgm:spPr>
      <dgm:t>
        <a:bodyPr/>
        <a:lstStyle/>
        <a:p>
          <a:r>
            <a:rPr lang="zh-CN" dirty="0" smtClean="0"/>
            <a:t>概述</a:t>
          </a:r>
          <a:endParaRPr lang="zh-CN" altLang="en-US" dirty="0"/>
        </a:p>
      </dgm:t>
    </dgm:pt>
    <dgm:pt modelId="{E6B0BE64-4E37-44D5-B3F7-148CB670BF57}" type="par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94B2160E-B29E-4801-8E5A-902851A4C6DE}" type="sibTrans" cxnId="{F2BBB32E-6C68-4B04-824E-777438CCFB8E}">
      <dgm:prSet/>
      <dgm:spPr/>
      <dgm:t>
        <a:bodyPr/>
        <a:lstStyle/>
        <a:p>
          <a:endParaRPr lang="zh-CN" altLang="en-US"/>
        </a:p>
      </dgm:t>
    </dgm:pt>
    <dgm:pt modelId="{7670C957-5A7D-4203-AC18-3D9AF9C89C04}">
      <dgm:prSet phldrT="[文本]"/>
      <dgm:spPr>
        <a:solidFill>
          <a:srgbClr val="FFC000"/>
        </a:solidFill>
      </dgm:spPr>
      <dgm:t>
        <a:bodyPr/>
        <a:lstStyle/>
        <a:p>
          <a:r>
            <a:rPr lang="zh-CN" dirty="0" smtClean="0">
              <a:latin typeface="Malgun Gothic" pitchFamily="34" charset="-127"/>
            </a:rPr>
            <a:t>矢量数据——</a:t>
          </a:r>
          <a:r>
            <a:rPr lang="en-US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dirty="0">
            <a:latin typeface="Malgun Gothic" pitchFamily="34" charset="-127"/>
          </a:endParaRPr>
        </a:p>
      </dgm:t>
    </dgm:pt>
    <dgm:pt modelId="{6AABDB87-38CD-41C6-89B8-960A4DDAB0A9}" type="par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D8600A78-671D-4900-B7FE-8D6B2CB3583E}" type="sibTrans" cxnId="{8ED6B34E-612C-4C8F-965B-653892C6CB6D}">
      <dgm:prSet/>
      <dgm:spPr/>
      <dgm:t>
        <a:bodyPr/>
        <a:lstStyle/>
        <a:p>
          <a:endParaRPr lang="zh-CN" altLang="en-US"/>
        </a:p>
      </dgm:t>
    </dgm:pt>
    <dgm:pt modelId="{53786656-3DC9-4CDC-888E-00B635390DAB}">
      <dgm:prSet phldrT="[文本]"/>
      <dgm:spPr>
        <a:solidFill>
          <a:srgbClr val="92D050"/>
        </a:solidFill>
      </dgm:spPr>
      <dgm:t>
        <a:bodyPr/>
        <a:lstStyle/>
        <a:p>
          <a:r>
            <a:rPr lang="zh-CN" dirty="0" smtClean="0"/>
            <a:t>网络建模</a:t>
          </a:r>
          <a:endParaRPr lang="zh-CN" altLang="en-US" dirty="0"/>
        </a:p>
      </dgm:t>
    </dgm:pt>
    <dgm:pt modelId="{9B715AB3-1888-46F2-9126-54CA46FC007A}" type="par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C2796F8A-110D-4D4A-AFDA-E4FF37A08B24}" type="sibTrans" cxnId="{7A8F87A8-6AD2-4842-90D5-93BA05C66235}">
      <dgm:prSet/>
      <dgm:spPr/>
      <dgm:t>
        <a:bodyPr/>
        <a:lstStyle/>
        <a:p>
          <a:endParaRPr lang="zh-CN" altLang="en-US"/>
        </a:p>
      </dgm:t>
    </dgm:pt>
    <dgm:pt modelId="{D9812009-A800-4FAB-A7F0-AE05B5EBBE16}" type="pres">
      <dgm:prSet presAssocID="{5F32726C-37AB-4A17-857E-ABD413C3AC3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7D269C7-CF7F-4A5D-8B32-75729F2FE620}" type="pres">
      <dgm:prSet presAssocID="{F3815F01-D991-4E75-A3D0-6FD4FEAA8BF6}" presName="parentLin" presStyleCnt="0"/>
      <dgm:spPr/>
    </dgm:pt>
    <dgm:pt modelId="{9B9389B9-FFA9-470F-9FBB-D47EB7B25F00}" type="pres">
      <dgm:prSet presAssocID="{F3815F01-D991-4E75-A3D0-6FD4FEAA8BF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777B207-24DE-45C8-9524-A1E2C7FFEDE7}" type="pres">
      <dgm:prSet presAssocID="{F3815F01-D991-4E75-A3D0-6FD4FEAA8BF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415B8D-2D9F-4747-894E-788121268246}" type="pres">
      <dgm:prSet presAssocID="{F3815F01-D991-4E75-A3D0-6FD4FEAA8BF6}" presName="negativeSpace" presStyleCnt="0"/>
      <dgm:spPr/>
    </dgm:pt>
    <dgm:pt modelId="{14EE13EC-32BF-440F-B1DE-B5E7839A3203}" type="pres">
      <dgm:prSet presAssocID="{F3815F01-D991-4E75-A3D0-6FD4FEAA8BF6}" presName="childText" presStyleLbl="conFgAcc1" presStyleIdx="0" presStyleCnt="3">
        <dgm:presLayoutVars>
          <dgm:bulletEnabled val="1"/>
        </dgm:presLayoutVars>
      </dgm:prSet>
      <dgm:spPr/>
    </dgm:pt>
    <dgm:pt modelId="{E598E19B-6181-4AC7-948C-C45CAFF1C50C}" type="pres">
      <dgm:prSet presAssocID="{94B2160E-B29E-4801-8E5A-902851A4C6DE}" presName="spaceBetweenRectangles" presStyleCnt="0"/>
      <dgm:spPr/>
    </dgm:pt>
    <dgm:pt modelId="{131EAD42-B7C4-41EE-BFA5-484F094206BF}" type="pres">
      <dgm:prSet presAssocID="{7670C957-5A7D-4203-AC18-3D9AF9C89C04}" presName="parentLin" presStyleCnt="0"/>
      <dgm:spPr/>
    </dgm:pt>
    <dgm:pt modelId="{92FDF8CD-DA2B-45D8-986B-32606DB563E5}" type="pres">
      <dgm:prSet presAssocID="{7670C957-5A7D-4203-AC18-3D9AF9C89C0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4375F62-8575-4270-A44B-F5D423F1FEE3}" type="pres">
      <dgm:prSet presAssocID="{7670C957-5A7D-4203-AC18-3D9AF9C89C0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F12AC-4F24-47D6-9421-F6B3A73DD1ED}" type="pres">
      <dgm:prSet presAssocID="{7670C957-5A7D-4203-AC18-3D9AF9C89C04}" presName="negativeSpace" presStyleCnt="0"/>
      <dgm:spPr/>
    </dgm:pt>
    <dgm:pt modelId="{DAA11DE2-506C-4E64-A538-266B2056EA71}" type="pres">
      <dgm:prSet presAssocID="{7670C957-5A7D-4203-AC18-3D9AF9C89C04}" presName="childText" presStyleLbl="conFgAcc1" presStyleIdx="1" presStyleCnt="3">
        <dgm:presLayoutVars>
          <dgm:bulletEnabled val="1"/>
        </dgm:presLayoutVars>
      </dgm:prSet>
      <dgm:spPr/>
    </dgm:pt>
    <dgm:pt modelId="{8D7029FE-1BEE-4542-A6B0-BE4C4F392309}" type="pres">
      <dgm:prSet presAssocID="{D8600A78-671D-4900-B7FE-8D6B2CB3583E}" presName="spaceBetweenRectangles" presStyleCnt="0"/>
      <dgm:spPr/>
    </dgm:pt>
    <dgm:pt modelId="{9D19F19B-AFA4-4BED-B791-136230AD91A1}" type="pres">
      <dgm:prSet presAssocID="{53786656-3DC9-4CDC-888E-00B635390DAB}" presName="parentLin" presStyleCnt="0"/>
      <dgm:spPr/>
    </dgm:pt>
    <dgm:pt modelId="{6C4CAB6D-7FA3-4BA7-BF17-D28B56C59446}" type="pres">
      <dgm:prSet presAssocID="{53786656-3DC9-4CDC-888E-00B635390DAB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1FAE7D4-AC83-45B1-B470-7779CBFFC28C}" type="pres">
      <dgm:prSet presAssocID="{53786656-3DC9-4CDC-888E-00B635390D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F35BDA-D6CB-427C-B826-AE4C70517BF8}" type="pres">
      <dgm:prSet presAssocID="{53786656-3DC9-4CDC-888E-00B635390DAB}" presName="negativeSpace" presStyleCnt="0"/>
      <dgm:spPr/>
    </dgm:pt>
    <dgm:pt modelId="{43F0649C-18E7-4621-89F1-1354BA066EDF}" type="pres">
      <dgm:prSet presAssocID="{53786656-3DC9-4CDC-888E-00B635390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F4CAE8F-DD2E-4109-82A0-70448D4A38B1}" type="presOf" srcId="{5F32726C-37AB-4A17-857E-ABD413C3AC37}" destId="{D9812009-A800-4FAB-A7F0-AE05B5EBBE16}" srcOrd="0" destOrd="0" presId="urn:microsoft.com/office/officeart/2005/8/layout/list1"/>
    <dgm:cxn modelId="{9ED18CC5-C51F-400F-8835-98D93ADFA37B}" type="presOf" srcId="{7670C957-5A7D-4203-AC18-3D9AF9C89C04}" destId="{92FDF8CD-DA2B-45D8-986B-32606DB563E5}" srcOrd="0" destOrd="0" presId="urn:microsoft.com/office/officeart/2005/8/layout/list1"/>
    <dgm:cxn modelId="{034DD1AC-D7BD-4447-ADA1-F8C1A7DF1F20}" type="presOf" srcId="{F3815F01-D991-4E75-A3D0-6FD4FEAA8BF6}" destId="{9B9389B9-FFA9-470F-9FBB-D47EB7B25F00}" srcOrd="0" destOrd="0" presId="urn:microsoft.com/office/officeart/2005/8/layout/list1"/>
    <dgm:cxn modelId="{E5137987-5BCF-4113-8FB0-424D17DD1C10}" type="presOf" srcId="{7670C957-5A7D-4203-AC18-3D9AF9C89C04}" destId="{14375F62-8575-4270-A44B-F5D423F1FEE3}" srcOrd="1" destOrd="0" presId="urn:microsoft.com/office/officeart/2005/8/layout/list1"/>
    <dgm:cxn modelId="{1CF65D74-D237-4EBB-B50B-778B2EB6E35C}" type="presOf" srcId="{F3815F01-D991-4E75-A3D0-6FD4FEAA8BF6}" destId="{0777B207-24DE-45C8-9524-A1E2C7FFEDE7}" srcOrd="1" destOrd="0" presId="urn:microsoft.com/office/officeart/2005/8/layout/list1"/>
    <dgm:cxn modelId="{A6D87FDB-E33A-470A-82AD-BA92229A5553}" type="presOf" srcId="{53786656-3DC9-4CDC-888E-00B635390DAB}" destId="{21FAE7D4-AC83-45B1-B470-7779CBFFC28C}" srcOrd="1" destOrd="0" presId="urn:microsoft.com/office/officeart/2005/8/layout/list1"/>
    <dgm:cxn modelId="{F2BBB32E-6C68-4B04-824E-777438CCFB8E}" srcId="{5F32726C-37AB-4A17-857E-ABD413C3AC37}" destId="{F3815F01-D991-4E75-A3D0-6FD4FEAA8BF6}" srcOrd="0" destOrd="0" parTransId="{E6B0BE64-4E37-44D5-B3F7-148CB670BF57}" sibTransId="{94B2160E-B29E-4801-8E5A-902851A4C6DE}"/>
    <dgm:cxn modelId="{7A8F87A8-6AD2-4842-90D5-93BA05C66235}" srcId="{5F32726C-37AB-4A17-857E-ABD413C3AC37}" destId="{53786656-3DC9-4CDC-888E-00B635390DAB}" srcOrd="2" destOrd="0" parTransId="{9B715AB3-1888-46F2-9126-54CA46FC007A}" sibTransId="{C2796F8A-110D-4D4A-AFDA-E4FF37A08B24}"/>
    <dgm:cxn modelId="{8066C4C9-F5A7-44CE-B6F4-57255F3824F0}" type="presOf" srcId="{53786656-3DC9-4CDC-888E-00B635390DAB}" destId="{6C4CAB6D-7FA3-4BA7-BF17-D28B56C59446}" srcOrd="0" destOrd="0" presId="urn:microsoft.com/office/officeart/2005/8/layout/list1"/>
    <dgm:cxn modelId="{8ED6B34E-612C-4C8F-965B-653892C6CB6D}" srcId="{5F32726C-37AB-4A17-857E-ABD413C3AC37}" destId="{7670C957-5A7D-4203-AC18-3D9AF9C89C04}" srcOrd="1" destOrd="0" parTransId="{6AABDB87-38CD-41C6-89B8-960A4DDAB0A9}" sibTransId="{D8600A78-671D-4900-B7FE-8D6B2CB3583E}"/>
    <dgm:cxn modelId="{30F978B9-22BB-4588-BE6C-AC7BB7EFB011}" type="presParOf" srcId="{D9812009-A800-4FAB-A7F0-AE05B5EBBE16}" destId="{A7D269C7-CF7F-4A5D-8B32-75729F2FE620}" srcOrd="0" destOrd="0" presId="urn:microsoft.com/office/officeart/2005/8/layout/list1"/>
    <dgm:cxn modelId="{754E258D-D857-4199-A79B-3F2FF199F87E}" type="presParOf" srcId="{A7D269C7-CF7F-4A5D-8B32-75729F2FE620}" destId="{9B9389B9-FFA9-470F-9FBB-D47EB7B25F00}" srcOrd="0" destOrd="0" presId="urn:microsoft.com/office/officeart/2005/8/layout/list1"/>
    <dgm:cxn modelId="{039D39AF-0F30-4880-A2E2-3CF5D783E4BD}" type="presParOf" srcId="{A7D269C7-CF7F-4A5D-8B32-75729F2FE620}" destId="{0777B207-24DE-45C8-9524-A1E2C7FFEDE7}" srcOrd="1" destOrd="0" presId="urn:microsoft.com/office/officeart/2005/8/layout/list1"/>
    <dgm:cxn modelId="{8270980A-CB4C-4461-B1A6-CBB98590CD61}" type="presParOf" srcId="{D9812009-A800-4FAB-A7F0-AE05B5EBBE16}" destId="{5F415B8D-2D9F-4747-894E-788121268246}" srcOrd="1" destOrd="0" presId="urn:microsoft.com/office/officeart/2005/8/layout/list1"/>
    <dgm:cxn modelId="{344615E1-BC67-4F1B-8760-F177EE2BDA82}" type="presParOf" srcId="{D9812009-A800-4FAB-A7F0-AE05B5EBBE16}" destId="{14EE13EC-32BF-440F-B1DE-B5E7839A3203}" srcOrd="2" destOrd="0" presId="urn:microsoft.com/office/officeart/2005/8/layout/list1"/>
    <dgm:cxn modelId="{8CA3300D-4E17-4237-8D2E-7EF40BA8F80A}" type="presParOf" srcId="{D9812009-A800-4FAB-A7F0-AE05B5EBBE16}" destId="{E598E19B-6181-4AC7-948C-C45CAFF1C50C}" srcOrd="3" destOrd="0" presId="urn:microsoft.com/office/officeart/2005/8/layout/list1"/>
    <dgm:cxn modelId="{5F52BBB3-94D8-4201-9B94-9CA8E3EFAF93}" type="presParOf" srcId="{D9812009-A800-4FAB-A7F0-AE05B5EBBE16}" destId="{131EAD42-B7C4-41EE-BFA5-484F094206BF}" srcOrd="4" destOrd="0" presId="urn:microsoft.com/office/officeart/2005/8/layout/list1"/>
    <dgm:cxn modelId="{456ACBB2-505F-4F4A-A7E9-1C5821BF0614}" type="presParOf" srcId="{131EAD42-B7C4-41EE-BFA5-484F094206BF}" destId="{92FDF8CD-DA2B-45D8-986B-32606DB563E5}" srcOrd="0" destOrd="0" presId="urn:microsoft.com/office/officeart/2005/8/layout/list1"/>
    <dgm:cxn modelId="{F2D70D7D-39AF-404E-B042-85C289737A69}" type="presParOf" srcId="{131EAD42-B7C4-41EE-BFA5-484F094206BF}" destId="{14375F62-8575-4270-A44B-F5D423F1FEE3}" srcOrd="1" destOrd="0" presId="urn:microsoft.com/office/officeart/2005/8/layout/list1"/>
    <dgm:cxn modelId="{6FA1F82D-65F3-49E1-B8B6-2754D598EE33}" type="presParOf" srcId="{D9812009-A800-4FAB-A7F0-AE05B5EBBE16}" destId="{FADF12AC-4F24-47D6-9421-F6B3A73DD1ED}" srcOrd="5" destOrd="0" presId="urn:microsoft.com/office/officeart/2005/8/layout/list1"/>
    <dgm:cxn modelId="{BF893165-DBCF-420E-92A2-DD14561EA602}" type="presParOf" srcId="{D9812009-A800-4FAB-A7F0-AE05B5EBBE16}" destId="{DAA11DE2-506C-4E64-A538-266B2056EA71}" srcOrd="6" destOrd="0" presId="urn:microsoft.com/office/officeart/2005/8/layout/list1"/>
    <dgm:cxn modelId="{FC0122D4-1228-483D-88F7-594722820B5E}" type="presParOf" srcId="{D9812009-A800-4FAB-A7F0-AE05B5EBBE16}" destId="{8D7029FE-1BEE-4542-A6B0-BE4C4F392309}" srcOrd="7" destOrd="0" presId="urn:microsoft.com/office/officeart/2005/8/layout/list1"/>
    <dgm:cxn modelId="{58B4A936-ECD3-4035-B352-F76DC6CC5754}" type="presParOf" srcId="{D9812009-A800-4FAB-A7F0-AE05B5EBBE16}" destId="{9D19F19B-AFA4-4BED-B791-136230AD91A1}" srcOrd="8" destOrd="0" presId="urn:microsoft.com/office/officeart/2005/8/layout/list1"/>
    <dgm:cxn modelId="{33736F1F-9C8C-4FB3-8A58-A4CD5D67C2D2}" type="presParOf" srcId="{9D19F19B-AFA4-4BED-B791-136230AD91A1}" destId="{6C4CAB6D-7FA3-4BA7-BF17-D28B56C59446}" srcOrd="0" destOrd="0" presId="urn:microsoft.com/office/officeart/2005/8/layout/list1"/>
    <dgm:cxn modelId="{49CE115E-9AA0-4C64-8A29-B0E0D2D2F018}" type="presParOf" srcId="{9D19F19B-AFA4-4BED-B791-136230AD91A1}" destId="{21FAE7D4-AC83-45B1-B470-7779CBFFC28C}" srcOrd="1" destOrd="0" presId="urn:microsoft.com/office/officeart/2005/8/layout/list1"/>
    <dgm:cxn modelId="{A6868E5A-3D89-4BC2-B37F-8044D2E0C070}" type="presParOf" srcId="{D9812009-A800-4FAB-A7F0-AE05B5EBBE16}" destId="{ECF35BDA-D6CB-427C-B826-AE4C70517BF8}" srcOrd="9" destOrd="0" presId="urn:microsoft.com/office/officeart/2005/8/layout/list1"/>
    <dgm:cxn modelId="{52813D48-10E3-48B2-BE50-43132798AA98}" type="presParOf" srcId="{D9812009-A800-4FAB-A7F0-AE05B5EBBE16}" destId="{43F0649C-18E7-4621-89F1-1354BA066ED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E13EC-32BF-440F-B1DE-B5E7839A3203}">
      <dsp:nvSpPr>
        <dsp:cNvPr id="0" name=""/>
        <dsp:cNvSpPr/>
      </dsp:nvSpPr>
      <dsp:spPr>
        <a:xfrm>
          <a:off x="0" y="107115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7B207-24DE-45C8-9524-A1E2C7FFEDE7}">
      <dsp:nvSpPr>
        <dsp:cNvPr id="0" name=""/>
        <dsp:cNvSpPr/>
      </dsp:nvSpPr>
      <dsp:spPr>
        <a:xfrm>
          <a:off x="373380" y="672632"/>
          <a:ext cx="5227320" cy="79704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概述</a:t>
          </a:r>
          <a:endParaRPr lang="zh-CN" altLang="en-US" sz="2700" kern="1200" dirty="0"/>
        </a:p>
      </dsp:txBody>
      <dsp:txXfrm>
        <a:off x="412288" y="711540"/>
        <a:ext cx="5149504" cy="719224"/>
      </dsp:txXfrm>
    </dsp:sp>
    <dsp:sp modelId="{DAA11DE2-506C-4E64-A538-266B2056EA71}">
      <dsp:nvSpPr>
        <dsp:cNvPr id="0" name=""/>
        <dsp:cNvSpPr/>
      </dsp:nvSpPr>
      <dsp:spPr>
        <a:xfrm>
          <a:off x="0" y="229587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75F62-8575-4270-A44B-F5D423F1FEE3}">
      <dsp:nvSpPr>
        <dsp:cNvPr id="0" name=""/>
        <dsp:cNvSpPr/>
      </dsp:nvSpPr>
      <dsp:spPr>
        <a:xfrm>
          <a:off x="373380" y="1897352"/>
          <a:ext cx="52273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>
              <a:latin typeface="Malgun Gothic" pitchFamily="34" charset="-127"/>
            </a:rPr>
            <a:t>矢量数据——</a:t>
          </a:r>
          <a:r>
            <a:rPr lang="en-US" sz="2700" kern="1200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sz="2700" kern="1200" dirty="0">
            <a:latin typeface="Malgun Gothic" pitchFamily="34" charset="-127"/>
          </a:endParaRPr>
        </a:p>
      </dsp:txBody>
      <dsp:txXfrm>
        <a:off x="412288" y="1936260"/>
        <a:ext cx="5149504" cy="719224"/>
      </dsp:txXfrm>
    </dsp:sp>
    <dsp:sp modelId="{43F0649C-18E7-4621-89F1-1354BA066EDF}">
      <dsp:nvSpPr>
        <dsp:cNvPr id="0" name=""/>
        <dsp:cNvSpPr/>
      </dsp:nvSpPr>
      <dsp:spPr>
        <a:xfrm>
          <a:off x="0" y="352059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AE7D4-AC83-45B1-B470-7779CBFFC28C}">
      <dsp:nvSpPr>
        <dsp:cNvPr id="0" name=""/>
        <dsp:cNvSpPr/>
      </dsp:nvSpPr>
      <dsp:spPr>
        <a:xfrm>
          <a:off x="373380" y="3122072"/>
          <a:ext cx="52273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网络建模</a:t>
          </a:r>
          <a:endParaRPr lang="zh-CN" altLang="en-US" sz="2700" kern="1200" dirty="0"/>
        </a:p>
      </dsp:txBody>
      <dsp:txXfrm>
        <a:off x="412288" y="3160980"/>
        <a:ext cx="5149504" cy="7192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E13EC-32BF-440F-B1DE-B5E7839A3203}">
      <dsp:nvSpPr>
        <dsp:cNvPr id="0" name=""/>
        <dsp:cNvSpPr/>
      </dsp:nvSpPr>
      <dsp:spPr>
        <a:xfrm>
          <a:off x="0" y="107115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7B207-24DE-45C8-9524-A1E2C7FFEDE7}">
      <dsp:nvSpPr>
        <dsp:cNvPr id="0" name=""/>
        <dsp:cNvSpPr/>
      </dsp:nvSpPr>
      <dsp:spPr>
        <a:xfrm>
          <a:off x="373380" y="672632"/>
          <a:ext cx="5227320" cy="79704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概述</a:t>
          </a:r>
          <a:endParaRPr lang="zh-CN" altLang="en-US" sz="2700" kern="1200" dirty="0"/>
        </a:p>
      </dsp:txBody>
      <dsp:txXfrm>
        <a:off x="412288" y="711540"/>
        <a:ext cx="5149504" cy="719224"/>
      </dsp:txXfrm>
    </dsp:sp>
    <dsp:sp modelId="{DAA11DE2-506C-4E64-A538-266B2056EA71}">
      <dsp:nvSpPr>
        <dsp:cNvPr id="0" name=""/>
        <dsp:cNvSpPr/>
      </dsp:nvSpPr>
      <dsp:spPr>
        <a:xfrm>
          <a:off x="0" y="229587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75F62-8575-4270-A44B-F5D423F1FEE3}">
      <dsp:nvSpPr>
        <dsp:cNvPr id="0" name=""/>
        <dsp:cNvSpPr/>
      </dsp:nvSpPr>
      <dsp:spPr>
        <a:xfrm>
          <a:off x="373380" y="1897352"/>
          <a:ext cx="5227320" cy="79704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>
              <a:latin typeface="Malgun Gothic" pitchFamily="34" charset="-127"/>
            </a:rPr>
            <a:t>矢量数据——</a:t>
          </a:r>
          <a:r>
            <a:rPr lang="en-US" sz="2700" kern="1200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sz="2700" kern="1200" dirty="0">
            <a:latin typeface="Malgun Gothic" pitchFamily="34" charset="-127"/>
          </a:endParaRPr>
        </a:p>
      </dsp:txBody>
      <dsp:txXfrm>
        <a:off x="412288" y="1936260"/>
        <a:ext cx="5149504" cy="719224"/>
      </dsp:txXfrm>
    </dsp:sp>
    <dsp:sp modelId="{43F0649C-18E7-4621-89F1-1354BA066EDF}">
      <dsp:nvSpPr>
        <dsp:cNvPr id="0" name=""/>
        <dsp:cNvSpPr/>
      </dsp:nvSpPr>
      <dsp:spPr>
        <a:xfrm>
          <a:off x="0" y="352059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AE7D4-AC83-45B1-B470-7779CBFFC28C}">
      <dsp:nvSpPr>
        <dsp:cNvPr id="0" name=""/>
        <dsp:cNvSpPr/>
      </dsp:nvSpPr>
      <dsp:spPr>
        <a:xfrm>
          <a:off x="373380" y="3122072"/>
          <a:ext cx="52273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网络建模</a:t>
          </a:r>
          <a:endParaRPr lang="zh-CN" altLang="en-US" sz="2700" kern="1200" dirty="0"/>
        </a:p>
      </dsp:txBody>
      <dsp:txXfrm>
        <a:off x="412288" y="3160980"/>
        <a:ext cx="5149504" cy="719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E13EC-32BF-440F-B1DE-B5E7839A3203}">
      <dsp:nvSpPr>
        <dsp:cNvPr id="0" name=""/>
        <dsp:cNvSpPr/>
      </dsp:nvSpPr>
      <dsp:spPr>
        <a:xfrm>
          <a:off x="0" y="107115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7B207-24DE-45C8-9524-A1E2C7FFEDE7}">
      <dsp:nvSpPr>
        <dsp:cNvPr id="0" name=""/>
        <dsp:cNvSpPr/>
      </dsp:nvSpPr>
      <dsp:spPr>
        <a:xfrm>
          <a:off x="373380" y="672632"/>
          <a:ext cx="5227320" cy="79704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概述</a:t>
          </a:r>
          <a:endParaRPr lang="zh-CN" altLang="en-US" sz="2700" kern="1200" dirty="0"/>
        </a:p>
      </dsp:txBody>
      <dsp:txXfrm>
        <a:off x="412288" y="711540"/>
        <a:ext cx="5149504" cy="719224"/>
      </dsp:txXfrm>
    </dsp:sp>
    <dsp:sp modelId="{DAA11DE2-506C-4E64-A538-266B2056EA71}">
      <dsp:nvSpPr>
        <dsp:cNvPr id="0" name=""/>
        <dsp:cNvSpPr/>
      </dsp:nvSpPr>
      <dsp:spPr>
        <a:xfrm>
          <a:off x="0" y="229587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75F62-8575-4270-A44B-F5D423F1FEE3}">
      <dsp:nvSpPr>
        <dsp:cNvPr id="0" name=""/>
        <dsp:cNvSpPr/>
      </dsp:nvSpPr>
      <dsp:spPr>
        <a:xfrm>
          <a:off x="373380" y="1897352"/>
          <a:ext cx="5227320" cy="79704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>
              <a:latin typeface="Malgun Gothic" pitchFamily="34" charset="-127"/>
            </a:rPr>
            <a:t>矢量数据——</a:t>
          </a:r>
          <a:r>
            <a:rPr lang="en-US" sz="2700" kern="1200" dirty="0" smtClean="0">
              <a:latin typeface="Malgun Gothic" pitchFamily="34" charset="-127"/>
              <a:ea typeface="Malgun Gothic" pitchFamily="34" charset="-127"/>
            </a:rPr>
            <a:t>SDO_GEOMETRY</a:t>
          </a:r>
          <a:endParaRPr lang="zh-CN" altLang="en-US" sz="2700" kern="1200" dirty="0">
            <a:latin typeface="Malgun Gothic" pitchFamily="34" charset="-127"/>
          </a:endParaRPr>
        </a:p>
      </dsp:txBody>
      <dsp:txXfrm>
        <a:off x="412288" y="1936260"/>
        <a:ext cx="5149504" cy="719224"/>
      </dsp:txXfrm>
    </dsp:sp>
    <dsp:sp modelId="{43F0649C-18E7-4621-89F1-1354BA066EDF}">
      <dsp:nvSpPr>
        <dsp:cNvPr id="0" name=""/>
        <dsp:cNvSpPr/>
      </dsp:nvSpPr>
      <dsp:spPr>
        <a:xfrm>
          <a:off x="0" y="3520592"/>
          <a:ext cx="7467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AE7D4-AC83-45B1-B470-7779CBFFC28C}">
      <dsp:nvSpPr>
        <dsp:cNvPr id="0" name=""/>
        <dsp:cNvSpPr/>
      </dsp:nvSpPr>
      <dsp:spPr>
        <a:xfrm>
          <a:off x="373380" y="3122072"/>
          <a:ext cx="5227320" cy="79704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网络建模</a:t>
          </a:r>
          <a:endParaRPr lang="zh-CN" altLang="en-US" sz="2700" kern="1200" dirty="0"/>
        </a:p>
      </dsp:txBody>
      <dsp:txXfrm>
        <a:off x="412288" y="3160980"/>
        <a:ext cx="5149504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4E0E198-FC15-4F9D-BC5F-44379276B332}" type="datetimeFigureOut">
              <a:rPr lang="zh-CN" altLang="en-US" smtClean="0"/>
              <a:t>2014/12/24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D59868B-F2F4-4D91-AC55-1023F5F357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0" y="2780928"/>
            <a:ext cx="6172200" cy="653458"/>
          </a:xfrm>
        </p:spPr>
        <p:txBody>
          <a:bodyPr/>
          <a:lstStyle/>
          <a:p>
            <a:r>
              <a:rPr lang="en-US" altLang="zh-CN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DejaVu Sans" pitchFamily="34" charset="0"/>
                <a:ea typeface="DejaVu Sans" pitchFamily="34" charset="0"/>
                <a:cs typeface="DejaVu Sans" pitchFamily="34" charset="0"/>
              </a:rPr>
              <a:t>Oracle Spatial </a:t>
            </a:r>
            <a:r>
              <a:rPr lang="zh-CN" altLang="en-US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DejaVu Sans" pitchFamily="34" charset="0"/>
                <a:cs typeface="DejaVu Sans" pitchFamily="34" charset="0"/>
              </a:rPr>
              <a:t>初探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sz="2400" dirty="0" smtClean="0"/>
              <a:t>陈奕君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6191033" cy="1589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3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存储</a:t>
            </a:r>
            <a:r>
              <a:rPr lang="zh-CN" altLang="en-US" dirty="0"/>
              <a:t>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CREATE TABLE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geometry_example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name 			varchar2(100),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description  		varchar2(100),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 			SDO_GEOMETRY</a:t>
            </a:r>
          </a:p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dirty="0">
              <a:latin typeface="Malgun Gothic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INSERT INTO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geometry_examples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VALUES</a:t>
            </a:r>
          </a:p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‘POINT’,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‘Point at (-37,37)’,</a:t>
            </a: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SDO_GEOMETRY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2001,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二维点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8307,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空间参考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SDE_POINT_TYPE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-79,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经度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37, 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纬度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无第三维度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),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NULL,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dirty="0">
              <a:latin typeface="Malgun Gothic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通过直线连接的线串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INSERT INTO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geometry_examples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VALUES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‘LINE STRING’,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‘line string connecting A,B,C’,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SDO_GEOMETRY</a:t>
            </a: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2002,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二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维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点串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32774,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空间参考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NULL,			--SDE_POINT_TYPE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为空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SDO_ELEM_INFO_ARRAY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            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默认为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	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线串元素类型为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	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由直线连接为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),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SDO_ORDINATE_ARRAY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1,1,			--XA,YA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2,2,			--XB,YB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2,1			--XC,YC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dirty="0">
              <a:latin typeface="Malgun Gothic" pitchFamily="34" charset="-127"/>
            </a:endParaRPr>
          </a:p>
          <a:p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660232" y="14847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92280" y="10611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24328" y="14847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5" idx="7"/>
            <a:endCxn id="6" idx="3"/>
          </p:cNvCxnSpPr>
          <p:nvPr/>
        </p:nvCxnSpPr>
        <p:spPr>
          <a:xfrm flipV="1">
            <a:off x="6783157" y="1184045"/>
            <a:ext cx="330214" cy="3218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5"/>
            <a:endCxn id="7" idx="1"/>
          </p:cNvCxnSpPr>
          <p:nvPr/>
        </p:nvCxnSpPr>
        <p:spPr>
          <a:xfrm>
            <a:off x="7215205" y="1184045"/>
            <a:ext cx="330214" cy="3218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7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通过弧连接的线串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INSERT INTO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geometry_examples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VALUES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‘LINE STRING’,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‘arc connecting A,B,C’,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SDO_GEOMETRY</a:t>
            </a: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2002,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二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维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点串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32774,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空间参考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NULL,			--SDE_POINT_TYPE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为空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SDO_ELEM_INFO_ARRAY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            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默认为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	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线串元素类型为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	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由弧连接为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2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),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SDO_ORDINATE_ARRAY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1,1,			--XA,YA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2,2,			--XB,YB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2,1			--XC,YC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dirty="0">
              <a:latin typeface="Malgun Gothic" pitchFamily="34" charset="-127"/>
            </a:endParaRPr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732240" y="145475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884368" y="145475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308304" y="8367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16200000">
            <a:off x="6732240" y="980728"/>
            <a:ext cx="1296144" cy="1152128"/>
          </a:xfrm>
          <a:prstGeom prst="arc">
            <a:avLst>
              <a:gd name="adj1" fmla="val 16200000"/>
              <a:gd name="adj2" fmla="val 5414945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660232" y="2348880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每条弧都由</a:t>
            </a:r>
            <a:endParaRPr lang="en-US" altLang="zh-CN" dirty="0" smtClean="0"/>
          </a:p>
          <a:p>
            <a:r>
              <a:rPr lang="zh-CN" altLang="en-US" dirty="0" smtClean="0"/>
              <a:t>三个点构成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8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7984" y="476672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边界通过直线连接的环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4016" y="332656"/>
            <a:ext cx="8172400" cy="64533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INSERT INTO </a:t>
            </a:r>
            <a:r>
              <a:rPr lang="en-US" altLang="zh-CN" sz="1500" dirty="0" err="1" smtClean="0">
                <a:latin typeface="Malgun Gothic" pitchFamily="34" charset="-127"/>
                <a:ea typeface="Malgun Gothic" pitchFamily="34" charset="-127"/>
              </a:rPr>
              <a:t>geometry_examples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VALUES</a:t>
            </a:r>
          </a:p>
          <a:p>
            <a:pPr marL="0" indent="0">
              <a:buNone/>
            </a:pP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365760" lvl="1" indent="0">
              <a:lnSpc>
                <a:spcPts val="1600"/>
              </a:lnSpc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‘POLYGON’,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lnSpc>
                <a:spcPts val="1600"/>
              </a:lnSpc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‘polygon connecting A,B,C,D’,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SDO_GEOMETRY</a:t>
            </a:r>
          </a:p>
          <a:p>
            <a:pPr marL="365760" lvl="1" indent="0">
              <a:buNone/>
            </a:pP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2003,</a:t>
            </a: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sz="1500" dirty="0">
                <a:latin typeface="Malgun Gothic" pitchFamily="34" charset="-127"/>
                <a:ea typeface="Malgun Gothic" pitchFamily="34" charset="-127"/>
              </a:rPr>
              <a:t>二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维多边形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32774,</a:t>
            </a: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sz="1500" dirty="0">
                <a:latin typeface="Malgun Gothic" pitchFamily="34" charset="-127"/>
                <a:ea typeface="Malgun Gothic" pitchFamily="34" charset="-127"/>
              </a:rPr>
              <a:t>空间参考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NULL,			--SDE_POINT_TYPE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为空</a:t>
            </a:r>
            <a:endParaRPr lang="en-US" altLang="zh-CN" sz="1500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SDO_ELEM_INFO_ARRAY</a:t>
            </a: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1,             		--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默认为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1003,			--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多边形元素类型为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1003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			--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边界由直线连接为</a:t>
            </a: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),</a:t>
            </a: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SDO_ORDINATE_ARRAY</a:t>
            </a: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1,1,			--XA,YA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2,-1,			--XB,YB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3,1,			--XC,YC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2,2,			--XD,YD</a:t>
            </a:r>
          </a:p>
          <a:p>
            <a:pPr marL="1005840" lvl="3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1,1			--XA,YA,</a:t>
            </a:r>
            <a:r>
              <a:rPr lang="zh-CN" altLang="en-US" sz="1500" dirty="0" smtClean="0">
                <a:latin typeface="Malgun Gothic" pitchFamily="34" charset="-127"/>
                <a:ea typeface="Malgun Gothic" pitchFamily="34" charset="-127"/>
              </a:rPr>
              <a:t>回到起点（顶点按逆时针方向指定）</a:t>
            </a:r>
            <a:endParaRPr lang="en-US" altLang="zh-CN" sz="1500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sz="1500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sz="1500" dirty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sz="1500" dirty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sz="1500" dirty="0">
              <a:latin typeface="Malgun Gothic" pitchFamily="34" charset="-127"/>
            </a:endParaRPr>
          </a:p>
          <a:p>
            <a:endParaRPr lang="zh-CN" altLang="en-US" sz="1500" dirty="0"/>
          </a:p>
        </p:txBody>
      </p:sp>
    </p:spTree>
    <p:extLst>
      <p:ext uri="{BB962C8B-B14F-4D97-AF65-F5344CB8AC3E}">
        <p14:creationId xmlns:p14="http://schemas.microsoft.com/office/powerpoint/2010/main" val="322575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矩形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INSERT INTO </a:t>
            </a:r>
            <a:r>
              <a:rPr lang="en-US" altLang="zh-CN" dirty="0" err="1" smtClean="0">
                <a:latin typeface="Malgun Gothic" pitchFamily="34" charset="-127"/>
                <a:ea typeface="Malgun Gothic" pitchFamily="34" charset="-127"/>
              </a:rPr>
              <a:t>geometry_examples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 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VALUES</a:t>
            </a: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‘RECTANGLE POLYGON’,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‘rectangle polygon with corner points A,C’,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SDO_GEOMETRY</a:t>
            </a:r>
          </a:p>
          <a:p>
            <a:pPr marL="365760" lvl="1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2003,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二维多边形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32774,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空间参考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NULL,			--SDE_POINT_TYPE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为空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SDO_ELEM_INFO_ARRAY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             		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默认为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</a:t>
            </a:r>
          </a:p>
          <a:p>
            <a:pPr marL="1005840" lvl="3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1003,			--</a:t>
            </a:r>
            <a:r>
              <a:rPr lang="zh-CN" altLang="en-US" dirty="0">
                <a:latin typeface="Malgun Gothic" pitchFamily="34" charset="-127"/>
                <a:ea typeface="Malgun Gothic" pitchFamily="34" charset="-127"/>
              </a:rPr>
              <a:t>多边形元素类型为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1003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</a:t>
            </a: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			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--</a:t>
            </a:r>
            <a:r>
              <a:rPr lang="zh-CN" altLang="en-US" dirty="0" smtClean="0">
                <a:latin typeface="Malgun Gothic" pitchFamily="34" charset="-127"/>
                <a:ea typeface="Malgun Gothic" pitchFamily="34" charset="-127"/>
              </a:rPr>
              <a:t>矩形为</a:t>
            </a: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3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),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SDO_ORDINATE_ARRAY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(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1,1,			--XA,YA</a:t>
            </a:r>
          </a:p>
          <a:p>
            <a:pPr marL="1005840" lvl="3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2,2			--XC,YC</a:t>
            </a:r>
          </a:p>
          <a:p>
            <a:pPr marL="731520" lvl="2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365760" lvl="1" indent="0">
              <a:buNone/>
            </a:pPr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)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marL="0" indent="0">
              <a:buNone/>
            </a:pPr>
            <a:r>
              <a:rPr lang="en-US" altLang="zh-CN" dirty="0">
                <a:latin typeface="Malgun Gothic" pitchFamily="34" charset="-127"/>
                <a:ea typeface="Malgun Gothic" pitchFamily="34" charset="-127"/>
              </a:rPr>
              <a:t>);</a:t>
            </a:r>
            <a:endParaRPr lang="zh-CN" altLang="en-US" dirty="0">
              <a:latin typeface="Malgun Gothic" pitchFamily="34" charset="-127"/>
            </a:endParaRPr>
          </a:p>
          <a:p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76256" y="1081355"/>
            <a:ext cx="720000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5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en-US" altLang="zh-CN" b="1" dirty="0"/>
              <a:t>R-Tree </a:t>
            </a:r>
            <a:r>
              <a:rPr lang="zh-CN" altLang="en-US" dirty="0"/>
              <a:t>空间索引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4"/>
          <a:stretch/>
        </p:blipFill>
        <p:spPr bwMode="auto">
          <a:xfrm>
            <a:off x="139339" y="1268760"/>
            <a:ext cx="8609125" cy="434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9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333376"/>
            <a:ext cx="8532440" cy="536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919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"/>
          <a:stretch/>
        </p:blipFill>
        <p:spPr bwMode="auto">
          <a:xfrm>
            <a:off x="1" y="307705"/>
            <a:ext cx="8676456" cy="508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666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空间函数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6048672"/>
          </a:xfrm>
        </p:spPr>
        <p:txBody>
          <a:bodyPr/>
          <a:lstStyle/>
          <a:p>
            <a:r>
              <a:rPr lang="zh-CN" altLang="en-US" dirty="0" smtClean="0">
                <a:latin typeface="Malgun Gothic" pitchFamily="34" charset="-127"/>
              </a:rPr>
              <a:t>缓冲函数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SDO_BUFFER</a:t>
            </a:r>
          </a:p>
          <a:p>
            <a:r>
              <a:rPr lang="zh-CN" altLang="en-US" dirty="0">
                <a:latin typeface="Malgun Gothic" pitchFamily="34" charset="-127"/>
              </a:rPr>
              <a:t>关系</a:t>
            </a:r>
            <a:r>
              <a:rPr lang="zh-CN" altLang="en-US" dirty="0" smtClean="0">
                <a:latin typeface="Malgun Gothic" pitchFamily="34" charset="-127"/>
              </a:rPr>
              <a:t>分析函数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SDO_DISTANCE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SDO_CLOSEST_POINTS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·····</a:t>
            </a:r>
          </a:p>
          <a:p>
            <a:r>
              <a:rPr lang="zh-CN" altLang="en-US" dirty="0">
                <a:latin typeface="Malgun Gothic" pitchFamily="34" charset="-127"/>
              </a:rPr>
              <a:t>几何组合</a:t>
            </a:r>
            <a:r>
              <a:rPr lang="zh-CN" altLang="en-US" dirty="0" smtClean="0">
                <a:latin typeface="Malgun Gothic" pitchFamily="34" charset="-127"/>
              </a:rPr>
              <a:t>函数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SDO_INTERSECTION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SDO_UNION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SDO_DIFFERENCE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······</a:t>
            </a:r>
          </a:p>
          <a:p>
            <a:r>
              <a:rPr lang="zh-CN" altLang="en-US" dirty="0">
                <a:latin typeface="Malgun Gothic" pitchFamily="34" charset="-127"/>
              </a:rPr>
              <a:t>几何</a:t>
            </a:r>
            <a:r>
              <a:rPr lang="zh-CN" altLang="en-US" dirty="0" smtClean="0">
                <a:latin typeface="Malgun Gothic" pitchFamily="34" charset="-127"/>
              </a:rPr>
              <a:t>分析函数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SDO_AREA</a:t>
            </a: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SDO_LENGTH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pPr lvl="1"/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······</a:t>
            </a:r>
          </a:p>
        </p:txBody>
      </p:sp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5400" b="1" cap="none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报告</a:t>
            </a:r>
            <a:r>
              <a:rPr lang="zh-CN" altLang="en-US" sz="5400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提纲</a:t>
            </a:r>
            <a:endParaRPr lang="zh-CN" altLang="en-US" sz="5400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03832087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72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9546650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800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Oracle</a:t>
            </a:r>
            <a:r>
              <a:rPr lang="zh-CN" altLang="en-US" dirty="0">
                <a:latin typeface="Malgun Gothic" pitchFamily="34" charset="-127"/>
              </a:rPr>
              <a:t>网络数据模型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r>
              <a:rPr lang="zh-CN" altLang="en-US" sz="2800" dirty="0" smtClean="0">
                <a:latin typeface="Malgun Gothic" pitchFamily="34" charset="-127"/>
              </a:rPr>
              <a:t>一个数据模型，用于将网络存储作为数据库内的一组网络表；</a:t>
            </a:r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en-US" altLang="zh-CN" sz="2800" dirty="0" smtClean="0">
                <a:latin typeface="Malgun Gothic" pitchFamily="34" charset="-127"/>
                <a:ea typeface="Malgun Gothic" pitchFamily="34" charset="-127"/>
              </a:rPr>
              <a:t>SQL</a:t>
            </a:r>
            <a:r>
              <a:rPr lang="zh-CN" altLang="en-US" sz="2800" dirty="0" smtClean="0">
                <a:latin typeface="Malgun Gothic" pitchFamily="34" charset="-127"/>
              </a:rPr>
              <a:t>函数，定义和维护网络；</a:t>
            </a:r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zh-CN" altLang="en-US" sz="2800" dirty="0" smtClean="0">
                <a:latin typeface="Malgun Gothic" pitchFamily="34" charset="-127"/>
              </a:rPr>
              <a:t>通过</a:t>
            </a:r>
            <a:r>
              <a:rPr lang="en-US" altLang="zh-CN" sz="2800" dirty="0" smtClean="0">
                <a:latin typeface="Malgun Gothic" pitchFamily="34" charset="-127"/>
                <a:ea typeface="Malgun Gothic" pitchFamily="34" charset="-127"/>
              </a:rPr>
              <a:t>Java</a:t>
            </a:r>
            <a:r>
              <a:rPr lang="zh-CN" altLang="en-US" sz="2800" dirty="0" smtClean="0">
                <a:latin typeface="Malgun Gothic" pitchFamily="34" charset="-127"/>
              </a:rPr>
              <a:t>实现的网络分析函数；</a:t>
            </a:r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zh-CN" altLang="en-US" sz="2800" dirty="0" smtClean="0">
                <a:latin typeface="Malgun Gothic" pitchFamily="34" charset="-127"/>
              </a:rPr>
              <a:t>通过</a:t>
            </a:r>
            <a:r>
              <a:rPr lang="en-US" altLang="zh-CN" sz="2800" dirty="0" smtClean="0">
                <a:latin typeface="Malgun Gothic" pitchFamily="34" charset="-127"/>
                <a:ea typeface="Malgun Gothic" pitchFamily="34" charset="-127"/>
              </a:rPr>
              <a:t>PL/SQL</a:t>
            </a:r>
            <a:r>
              <a:rPr lang="zh-CN" altLang="en-US" sz="2800" dirty="0" smtClean="0">
                <a:latin typeface="Malgun Gothic" pitchFamily="34" charset="-127"/>
              </a:rPr>
              <a:t>实现的网络分析函数。</a:t>
            </a:r>
            <a:endParaRPr lang="en-US" altLang="zh-CN" sz="2800" dirty="0" smtClean="0">
              <a:latin typeface="Malgun Gothic" pitchFamily="34" charset="-127"/>
              <a:ea typeface="Malgun Gothic" pitchFamily="34" charset="-127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24368" r="11959" b="14085"/>
          <a:stretch/>
        </p:blipFill>
        <p:spPr>
          <a:xfrm>
            <a:off x="467544" y="260648"/>
            <a:ext cx="8115553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54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网络</a:t>
            </a:r>
            <a:r>
              <a:rPr lang="zh-CN" altLang="en-US" dirty="0"/>
              <a:t>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043608" y="2637844"/>
            <a:ext cx="13681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元数据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3319931" y="4030216"/>
            <a:ext cx="13681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连接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156176" y="4030216"/>
            <a:ext cx="1368152" cy="576064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路径连接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156176" y="2276872"/>
            <a:ext cx="1368152" cy="576064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路径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319931" y="1556792"/>
            <a:ext cx="13681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结点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9" idx="2"/>
          </p:cNvCxnSpPr>
          <p:nvPr/>
        </p:nvCxnSpPr>
        <p:spPr>
          <a:xfrm>
            <a:off x="4004007" y="2132856"/>
            <a:ext cx="0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3"/>
            <a:endCxn id="7" idx="1"/>
          </p:cNvCxnSpPr>
          <p:nvPr/>
        </p:nvCxnSpPr>
        <p:spPr>
          <a:xfrm>
            <a:off x="4688083" y="4318248"/>
            <a:ext cx="14680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0"/>
            <a:endCxn id="8" idx="2"/>
          </p:cNvCxnSpPr>
          <p:nvPr/>
        </p:nvCxnSpPr>
        <p:spPr>
          <a:xfrm flipV="1">
            <a:off x="6840252" y="2852936"/>
            <a:ext cx="0" cy="1177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9" idx="3"/>
            <a:endCxn id="8" idx="0"/>
          </p:cNvCxnSpPr>
          <p:nvPr/>
        </p:nvCxnSpPr>
        <p:spPr>
          <a:xfrm>
            <a:off x="4688083" y="1844824"/>
            <a:ext cx="2152169" cy="43204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等腰三角形 22"/>
          <p:cNvSpPr/>
          <p:nvPr/>
        </p:nvSpPr>
        <p:spPr>
          <a:xfrm rot="10800000">
            <a:off x="3823987" y="2132856"/>
            <a:ext cx="360040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4688083" y="1664804"/>
            <a:ext cx="360040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6660232" y="3670176"/>
            <a:ext cx="360040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>
            <a:off x="5796136" y="4138228"/>
            <a:ext cx="360040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5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网络</a:t>
            </a:r>
            <a:r>
              <a:rPr lang="zh-CN" altLang="en-US" dirty="0"/>
              <a:t>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CREATE_SDO_NETWORK</a:t>
            </a:r>
          </a:p>
          <a:p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CREATE_LOGICAL_NETWORK</a:t>
            </a:r>
          </a:p>
          <a:p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zh-CN" altLang="en-US" dirty="0" smtClean="0">
                <a:latin typeface="Malgun Gothic" pitchFamily="34" charset="-127"/>
              </a:rPr>
              <a:t>同时创建结点表、边表、路径表、路径连接表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zh-CN" altLang="en-US" dirty="0" smtClean="0">
                <a:latin typeface="Malgun Gothic" pitchFamily="34" charset="-127"/>
              </a:rPr>
              <a:t>函数非原子性</a:t>
            </a:r>
            <a:endParaRPr lang="en-US" altLang="zh-CN" dirty="0">
              <a:latin typeface="Malgun Gothic" pitchFamily="34" charset="-127"/>
              <a:ea typeface="Malgun Gothic" pitchFamily="34" charset="-127"/>
            </a:endParaRPr>
          </a:p>
          <a:p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  <a:p>
            <a:r>
              <a:rPr lang="en-US" altLang="zh-CN" dirty="0" smtClean="0">
                <a:latin typeface="Malgun Gothic" pitchFamily="34" charset="-127"/>
                <a:ea typeface="Malgun Gothic" pitchFamily="34" charset="-127"/>
              </a:rPr>
              <a:t>DROP_NETWORK——</a:t>
            </a:r>
            <a:r>
              <a:rPr lang="zh-CN" altLang="en-US" dirty="0" smtClean="0">
                <a:latin typeface="Malgun Gothic" pitchFamily="34" charset="-127"/>
              </a:rPr>
              <a:t>删除网络</a:t>
            </a:r>
            <a:endParaRPr lang="en-US" altLang="zh-CN" dirty="0" smtClean="0">
              <a:latin typeface="Malgun Gothic" pitchFamily="34" charset="-127"/>
              <a:ea typeface="Malgun Gothic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72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altLang="zh-CN" dirty="0"/>
              <a:t>Java API</a:t>
            </a:r>
            <a:r>
              <a:rPr lang="zh-CN" altLang="en-US" dirty="0"/>
              <a:t>分析和管理网络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715200" cy="5781256"/>
          </a:xfrm>
        </p:spPr>
        <p:txBody>
          <a:bodyPr/>
          <a:lstStyle/>
          <a:p>
            <a:r>
              <a:rPr lang="zh-CN" altLang="en-US" dirty="0"/>
              <a:t>加载</a:t>
            </a:r>
            <a:r>
              <a:rPr lang="zh-CN" altLang="en-US" dirty="0" smtClean="0"/>
              <a:t>网络</a:t>
            </a:r>
            <a:endParaRPr lang="en-US" altLang="zh-CN" dirty="0" smtClean="0"/>
          </a:p>
          <a:p>
            <a:r>
              <a:rPr lang="zh-CN" altLang="en-US" dirty="0"/>
              <a:t>更新</a:t>
            </a:r>
            <a:r>
              <a:rPr lang="zh-CN" altLang="en-US" dirty="0" smtClean="0"/>
              <a:t>网络</a:t>
            </a:r>
            <a:endParaRPr lang="en-US" altLang="zh-CN" dirty="0" smtClean="0"/>
          </a:p>
          <a:p>
            <a:r>
              <a:rPr lang="zh-CN" altLang="en-US" dirty="0" smtClean="0"/>
              <a:t>查找量结点间的最短路径</a:t>
            </a:r>
            <a:endParaRPr lang="en-US" altLang="zh-CN" dirty="0" smtClean="0"/>
          </a:p>
          <a:p>
            <a:r>
              <a:rPr lang="zh-CN" altLang="en-US" dirty="0" smtClean="0"/>
              <a:t>保存计算路径</a:t>
            </a:r>
            <a:endParaRPr lang="en-US" altLang="zh-CN" dirty="0" smtClean="0"/>
          </a:p>
          <a:p>
            <a:r>
              <a:rPr lang="zh-CN" altLang="en-US" dirty="0" smtClean="0"/>
              <a:t>查找最近邻结点</a:t>
            </a:r>
            <a:endParaRPr lang="en-US" altLang="zh-CN" dirty="0" smtClean="0"/>
          </a:p>
          <a:p>
            <a:r>
              <a:rPr lang="zh-CN" altLang="en-US" dirty="0" smtClean="0"/>
              <a:t>查找一定距离内的所有结点</a:t>
            </a:r>
            <a:endParaRPr lang="en-US" altLang="zh-CN" dirty="0" smtClean="0"/>
          </a:p>
          <a:p>
            <a:r>
              <a:rPr lang="zh-CN" altLang="en-US" dirty="0"/>
              <a:t>旅行</a:t>
            </a:r>
            <a:r>
              <a:rPr lang="zh-CN" altLang="en-US" dirty="0" smtClean="0"/>
              <a:t>商问题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最优顺序在最短时间内访问所有结点</a:t>
            </a:r>
            <a:endParaRPr lang="en-US" altLang="zh-CN" dirty="0" smtClean="0"/>
          </a:p>
          <a:p>
            <a:r>
              <a:rPr lang="zh-CN" altLang="en-US" dirty="0" smtClean="0"/>
              <a:t>可达性检测</a:t>
            </a:r>
            <a:endParaRPr lang="en-US" altLang="zh-CN" dirty="0" smtClean="0"/>
          </a:p>
          <a:p>
            <a:r>
              <a:rPr lang="zh-CN" altLang="en-US" dirty="0" smtClean="0"/>
              <a:t>最小生成树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连接所有结点成本最少</a:t>
            </a:r>
            <a:endParaRPr lang="en-US" altLang="zh-CN" dirty="0" smtClean="0"/>
          </a:p>
          <a:p>
            <a:r>
              <a:rPr lang="zh-CN" altLang="en-US" dirty="0"/>
              <a:t>多</a:t>
            </a:r>
            <a:r>
              <a:rPr lang="zh-CN" altLang="en-US" dirty="0" smtClean="0"/>
              <a:t>路径搜索</a:t>
            </a:r>
            <a:endParaRPr lang="en-US" altLang="zh-CN" dirty="0" smtClean="0"/>
          </a:p>
          <a:p>
            <a:r>
              <a:rPr lang="zh-CN" altLang="en-US" dirty="0" smtClean="0"/>
              <a:t>查找两结点间的所有路径</a:t>
            </a:r>
            <a:endParaRPr lang="en-US" altLang="zh-CN" dirty="0" smtClean="0"/>
          </a:p>
          <a:p>
            <a:r>
              <a:rPr lang="zh-CN" altLang="en-US" dirty="0" smtClean="0"/>
              <a:t>找出从一个结点出发的所有最短路径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272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1315" y="2967335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谢谢大家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69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21" y="260648"/>
            <a:ext cx="854733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933450"/>
            <a:ext cx="8532440" cy="427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787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技术和体系结构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0" t="6338" r="22721"/>
          <a:stretch/>
        </p:blipFill>
        <p:spPr>
          <a:xfrm rot="16200000">
            <a:off x="1587523" y="1084884"/>
            <a:ext cx="6184980" cy="5256585"/>
          </a:xfrm>
        </p:spPr>
      </p:pic>
    </p:spTree>
    <p:extLst>
      <p:ext uri="{BB962C8B-B14F-4D97-AF65-F5344CB8AC3E}">
        <p14:creationId xmlns:p14="http://schemas.microsoft.com/office/powerpoint/2010/main" val="57004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88042767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24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几何体类型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54098336"/>
              </p:ext>
            </p:extLst>
          </p:nvPr>
        </p:nvGraphicFramePr>
        <p:xfrm>
          <a:off x="457200" y="692150"/>
          <a:ext cx="7467600" cy="4678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线串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多边形（区域）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中间有孔的多边形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集合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复合线串</a:t>
                      </a:r>
                      <a:endParaRPr lang="en-US" altLang="zh-CN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复合多边形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椭圆 5"/>
          <p:cNvSpPr/>
          <p:nvPr/>
        </p:nvSpPr>
        <p:spPr>
          <a:xfrm>
            <a:off x="1403648" y="98072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75856" y="9226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95936" y="128552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88024" y="106668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7" idx="6"/>
            <a:endCxn id="8" idx="2"/>
          </p:cNvCxnSpPr>
          <p:nvPr/>
        </p:nvCxnSpPr>
        <p:spPr>
          <a:xfrm>
            <a:off x="3419872" y="994680"/>
            <a:ext cx="576064" cy="3628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6"/>
            <a:endCxn id="9" idx="3"/>
          </p:cNvCxnSpPr>
          <p:nvPr/>
        </p:nvCxnSpPr>
        <p:spPr>
          <a:xfrm flipV="1">
            <a:off x="4139952" y="1189613"/>
            <a:ext cx="669163" cy="1679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26"/>
          <p:cNvSpPr/>
          <p:nvPr/>
        </p:nvSpPr>
        <p:spPr>
          <a:xfrm>
            <a:off x="867266" y="2450969"/>
            <a:ext cx="1498862" cy="772998"/>
          </a:xfrm>
          <a:custGeom>
            <a:avLst/>
            <a:gdLst>
              <a:gd name="connsiteX0" fmla="*/ 263950 w 1498862"/>
              <a:gd name="connsiteY0" fmla="*/ 0 h 772998"/>
              <a:gd name="connsiteX1" fmla="*/ 0 w 1498862"/>
              <a:gd name="connsiteY1" fmla="*/ 518474 h 772998"/>
              <a:gd name="connsiteX2" fmla="*/ 716437 w 1498862"/>
              <a:gd name="connsiteY2" fmla="*/ 772998 h 772998"/>
              <a:gd name="connsiteX3" fmla="*/ 1498862 w 1498862"/>
              <a:gd name="connsiteY3" fmla="*/ 433633 h 772998"/>
              <a:gd name="connsiteX4" fmla="*/ 1216058 w 1498862"/>
              <a:gd name="connsiteY4" fmla="*/ 65988 h 772998"/>
              <a:gd name="connsiteX5" fmla="*/ 263950 w 1498862"/>
              <a:gd name="connsiteY5" fmla="*/ 0 h 77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862" h="772998">
                <a:moveTo>
                  <a:pt x="263950" y="0"/>
                </a:moveTo>
                <a:lnTo>
                  <a:pt x="0" y="518474"/>
                </a:lnTo>
                <a:lnTo>
                  <a:pt x="716437" y="772998"/>
                </a:lnTo>
                <a:lnTo>
                  <a:pt x="1498862" y="433633"/>
                </a:lnTo>
                <a:lnTo>
                  <a:pt x="1216058" y="65988"/>
                </a:lnTo>
                <a:lnTo>
                  <a:pt x="26395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31640" y="263691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131840" y="2394429"/>
            <a:ext cx="1498862" cy="772998"/>
          </a:xfrm>
          <a:custGeom>
            <a:avLst/>
            <a:gdLst>
              <a:gd name="connsiteX0" fmla="*/ 263950 w 1498862"/>
              <a:gd name="connsiteY0" fmla="*/ 0 h 772998"/>
              <a:gd name="connsiteX1" fmla="*/ 0 w 1498862"/>
              <a:gd name="connsiteY1" fmla="*/ 518474 h 772998"/>
              <a:gd name="connsiteX2" fmla="*/ 716437 w 1498862"/>
              <a:gd name="connsiteY2" fmla="*/ 772998 h 772998"/>
              <a:gd name="connsiteX3" fmla="*/ 1498862 w 1498862"/>
              <a:gd name="connsiteY3" fmla="*/ 433633 h 772998"/>
              <a:gd name="connsiteX4" fmla="*/ 1216058 w 1498862"/>
              <a:gd name="connsiteY4" fmla="*/ 65988 h 772998"/>
              <a:gd name="connsiteX5" fmla="*/ 263950 w 1498862"/>
              <a:gd name="connsiteY5" fmla="*/ 0 h 77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862" h="772998">
                <a:moveTo>
                  <a:pt x="263950" y="0"/>
                </a:moveTo>
                <a:lnTo>
                  <a:pt x="0" y="518474"/>
                </a:lnTo>
                <a:lnTo>
                  <a:pt x="716437" y="772998"/>
                </a:lnTo>
                <a:lnTo>
                  <a:pt x="1498862" y="433633"/>
                </a:lnTo>
                <a:lnTo>
                  <a:pt x="1216058" y="65988"/>
                </a:lnTo>
                <a:lnTo>
                  <a:pt x="26395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65247" y="259137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13828" y="3023411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868144" y="2591370"/>
            <a:ext cx="288032" cy="5760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156176" y="2591370"/>
            <a:ext cx="648072" cy="18955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>
            <a:off x="6783157" y="2627370"/>
            <a:ext cx="720080" cy="504056"/>
          </a:xfrm>
          <a:prstGeom prst="arc">
            <a:avLst>
              <a:gd name="adj1" fmla="val 11804806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5868144" y="899029"/>
            <a:ext cx="1498862" cy="772998"/>
          </a:xfrm>
          <a:custGeom>
            <a:avLst/>
            <a:gdLst>
              <a:gd name="connsiteX0" fmla="*/ 263950 w 1498862"/>
              <a:gd name="connsiteY0" fmla="*/ 0 h 772998"/>
              <a:gd name="connsiteX1" fmla="*/ 0 w 1498862"/>
              <a:gd name="connsiteY1" fmla="*/ 518474 h 772998"/>
              <a:gd name="connsiteX2" fmla="*/ 716437 w 1498862"/>
              <a:gd name="connsiteY2" fmla="*/ 772998 h 772998"/>
              <a:gd name="connsiteX3" fmla="*/ 1498862 w 1498862"/>
              <a:gd name="connsiteY3" fmla="*/ 433633 h 772998"/>
              <a:gd name="connsiteX4" fmla="*/ 1216058 w 1498862"/>
              <a:gd name="connsiteY4" fmla="*/ 65988 h 772998"/>
              <a:gd name="connsiteX5" fmla="*/ 263950 w 1498862"/>
              <a:gd name="connsiteY5" fmla="*/ 0 h 77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862" h="772998">
                <a:moveTo>
                  <a:pt x="263950" y="0"/>
                </a:moveTo>
                <a:lnTo>
                  <a:pt x="0" y="518474"/>
                </a:lnTo>
                <a:lnTo>
                  <a:pt x="716437" y="772998"/>
                </a:lnTo>
                <a:lnTo>
                  <a:pt x="1498862" y="433633"/>
                </a:lnTo>
                <a:lnTo>
                  <a:pt x="1216058" y="65988"/>
                </a:lnTo>
                <a:lnTo>
                  <a:pt x="26395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96136" y="305941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711149" y="26934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84168" y="2542133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431229" y="280739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165906" y="400506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907704" y="400506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03314" y="45091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23738" y="463776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>
            <a:stCxn id="46" idx="4"/>
            <a:endCxn id="48" idx="0"/>
          </p:cNvCxnSpPr>
          <p:nvPr/>
        </p:nvCxnSpPr>
        <p:spPr>
          <a:xfrm flipH="1">
            <a:off x="1075322" y="4149080"/>
            <a:ext cx="162592" cy="36004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48" idx="5"/>
            <a:endCxn id="49" idx="2"/>
          </p:cNvCxnSpPr>
          <p:nvPr/>
        </p:nvCxnSpPr>
        <p:spPr>
          <a:xfrm>
            <a:off x="1126239" y="4632045"/>
            <a:ext cx="697499" cy="777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46" idx="6"/>
            <a:endCxn id="47" idx="2"/>
          </p:cNvCxnSpPr>
          <p:nvPr/>
        </p:nvCxnSpPr>
        <p:spPr>
          <a:xfrm>
            <a:off x="1309922" y="4077072"/>
            <a:ext cx="59778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弧形 55"/>
          <p:cNvSpPr/>
          <p:nvPr/>
        </p:nvSpPr>
        <p:spPr>
          <a:xfrm rot="20366464">
            <a:off x="1763688" y="4056306"/>
            <a:ext cx="792088" cy="741888"/>
          </a:xfrm>
          <a:prstGeom prst="arc">
            <a:avLst>
              <a:gd name="adj1" fmla="val 16200000"/>
              <a:gd name="adj2" fmla="val 8975199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143197" y="256490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483768" y="4357325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逻辑</a:t>
            </a:r>
            <a:r>
              <a:rPr lang="zh-CN" altLang="en-US" dirty="0"/>
              <a:t>实现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65" t="36350" r="19777" b="7222"/>
          <a:stretch/>
        </p:blipFill>
        <p:spPr>
          <a:xfrm>
            <a:off x="611560" y="764704"/>
            <a:ext cx="7739172" cy="4896544"/>
          </a:xfrm>
        </p:spPr>
      </p:pic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7467600" cy="580926"/>
          </a:xfrm>
        </p:spPr>
        <p:txBody>
          <a:bodyPr/>
          <a:lstStyle/>
          <a:p>
            <a:r>
              <a:rPr lang="zh-CN" altLang="en-US" dirty="0" smtClean="0"/>
              <a:t>类型</a:t>
            </a:r>
            <a:r>
              <a:rPr lang="zh-CN" altLang="en-US" dirty="0"/>
              <a:t>、属性和值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48775548"/>
              </p:ext>
            </p:extLst>
          </p:nvPr>
        </p:nvGraphicFramePr>
        <p:xfrm>
          <a:off x="251520" y="1261864"/>
          <a:ext cx="842493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090464"/>
                <a:gridCol w="467017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Name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Null?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Type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SDO_GTYPE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NUMBER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SDO_SRID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NUMBER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SDO_POINT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MDSYS.SDO_POINT_TYPE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SDO_ELEM_INFO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MDSYS.SDO_ELEM_INFO_ARRAY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SDO_ORDINATES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Malgun Gothic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Malgun Gothic" pitchFamily="34" charset="-127"/>
                          <a:ea typeface="Malgun Gothic" pitchFamily="34" charset="-127"/>
                        </a:rPr>
                        <a:t>MDSYS.SDO_ORDINATE_ARRAY</a:t>
                      </a:r>
                      <a:endParaRPr lang="zh-CN" altLang="en-US" sz="2400" dirty="0">
                        <a:latin typeface="Malgun Gothic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</TotalTime>
  <Words>376</Words>
  <Application>Microsoft Office PowerPoint</Application>
  <PresentationFormat>全屏显示(4:3)</PresentationFormat>
  <Paragraphs>224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凸显</vt:lpstr>
      <vt:lpstr>Oracle Spatial 初探</vt:lpstr>
      <vt:lpstr>报告提纲</vt:lpstr>
      <vt:lpstr>PowerPoint 演示文稿</vt:lpstr>
      <vt:lpstr>PowerPoint 演示文稿</vt:lpstr>
      <vt:lpstr>技术和体系结构</vt:lpstr>
      <vt:lpstr>提纲</vt:lpstr>
      <vt:lpstr>几何体类型</vt:lpstr>
      <vt:lpstr>逻辑实现</vt:lpstr>
      <vt:lpstr>类型、属性和值</vt:lpstr>
      <vt:lpstr>存储示例</vt:lpstr>
      <vt:lpstr>点</vt:lpstr>
      <vt:lpstr>通过直线连接的线串</vt:lpstr>
      <vt:lpstr>通过弧连接的线串</vt:lpstr>
      <vt:lpstr>边界通过直线连接的环</vt:lpstr>
      <vt:lpstr>矩形</vt:lpstr>
      <vt:lpstr>  R-Tree 空间索引</vt:lpstr>
      <vt:lpstr>PowerPoint 演示文稿</vt:lpstr>
      <vt:lpstr>PowerPoint 演示文稿</vt:lpstr>
      <vt:lpstr>空间函数</vt:lpstr>
      <vt:lpstr>提纲</vt:lpstr>
      <vt:lpstr>Oracle网络数据模型</vt:lpstr>
      <vt:lpstr>PowerPoint 演示文稿</vt:lpstr>
      <vt:lpstr>网络表</vt:lpstr>
      <vt:lpstr>网络定义</vt:lpstr>
      <vt:lpstr>使用Java API分析和管理网络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Spatial 初探</dc:title>
  <dc:creator>cc</dc:creator>
  <cp:lastModifiedBy>cc</cp:lastModifiedBy>
  <cp:revision>19</cp:revision>
  <dcterms:created xsi:type="dcterms:W3CDTF">2014-12-22T10:57:26Z</dcterms:created>
  <dcterms:modified xsi:type="dcterms:W3CDTF">2014-12-24T07:08:51Z</dcterms:modified>
</cp:coreProperties>
</file>